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86" r:id="rId5"/>
    <p:sldId id="295" r:id="rId6"/>
    <p:sldId id="310" r:id="rId7"/>
    <p:sldId id="279" r:id="rId8"/>
    <p:sldId id="319" r:id="rId9"/>
    <p:sldId id="315" r:id="rId10"/>
    <p:sldId id="316" r:id="rId11"/>
    <p:sldId id="317" r:id="rId12"/>
    <p:sldId id="320" r:id="rId13"/>
    <p:sldId id="321" r:id="rId14"/>
    <p:sldId id="318" r:id="rId15"/>
    <p:sldId id="322" r:id="rId16"/>
    <p:sldId id="331" r:id="rId17"/>
    <p:sldId id="326" r:id="rId18"/>
    <p:sldId id="323" r:id="rId19"/>
    <p:sldId id="328" r:id="rId20"/>
    <p:sldId id="329" r:id="rId21"/>
    <p:sldId id="327" r:id="rId2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761D5-197E-8F44-BD34-3573950F3262}" v="28" dt="2022-05-02T02:27:56.774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65"/>
    <p:restoredTop sz="94171"/>
  </p:normalViewPr>
  <p:slideViewPr>
    <p:cSldViewPr snapToGrid="0" snapToObjects="1">
      <p:cViewPr varScale="1">
        <p:scale>
          <a:sx n="116" d="100"/>
          <a:sy n="116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NER Elizabeth [Rossmoyne Senior High School]" userId="45570fc7-c0a4-4b7f-b0e7-682d9932c05c" providerId="ADAL" clId="{800761D5-197E-8F44-BD34-3573950F3262}"/>
    <pc:docChg chg="custSel modSld">
      <pc:chgData name="RAYNER Elizabeth [Rossmoyne Senior High School]" userId="45570fc7-c0a4-4b7f-b0e7-682d9932c05c" providerId="ADAL" clId="{800761D5-197E-8F44-BD34-3573950F3262}" dt="2022-05-02T02:30:58.761" v="246" actId="1035"/>
      <pc:docMkLst>
        <pc:docMk/>
      </pc:docMkLst>
      <pc:sldChg chg="modSp mod">
        <pc:chgData name="RAYNER Elizabeth [Rossmoyne Senior High School]" userId="45570fc7-c0a4-4b7f-b0e7-682d9932c05c" providerId="ADAL" clId="{800761D5-197E-8F44-BD34-3573950F3262}" dt="2022-05-02T02:25:20.775" v="108" actId="20577"/>
        <pc:sldMkLst>
          <pc:docMk/>
          <pc:sldMk cId="1241362677" sldId="286"/>
        </pc:sldMkLst>
        <pc:spChg chg="mod">
          <ac:chgData name="RAYNER Elizabeth [Rossmoyne Senior High School]" userId="45570fc7-c0a4-4b7f-b0e7-682d9932c05c" providerId="ADAL" clId="{800761D5-197E-8F44-BD34-3573950F3262}" dt="2022-05-02T02:25:20.775" v="108" actId="20577"/>
          <ac:spMkLst>
            <pc:docMk/>
            <pc:sldMk cId="1241362677" sldId="286"/>
            <ac:spMk id="3" creationId="{00000000-0000-0000-0000-000000000000}"/>
          </ac:spMkLst>
        </pc:spChg>
      </pc:sldChg>
      <pc:sldChg chg="modSp mod">
        <pc:chgData name="RAYNER Elizabeth [Rossmoyne Senior High School]" userId="45570fc7-c0a4-4b7f-b0e7-682d9932c05c" providerId="ADAL" clId="{800761D5-197E-8F44-BD34-3573950F3262}" dt="2022-05-02T02:30:58.761" v="246" actId="1035"/>
        <pc:sldMkLst>
          <pc:docMk/>
          <pc:sldMk cId="3203054034" sldId="315"/>
        </pc:sldMkLst>
        <pc:spChg chg="mod">
          <ac:chgData name="RAYNER Elizabeth [Rossmoyne Senior High School]" userId="45570fc7-c0a4-4b7f-b0e7-682d9932c05c" providerId="ADAL" clId="{800761D5-197E-8F44-BD34-3573950F3262}" dt="2022-05-02T02:30:58.761" v="246" actId="1035"/>
          <ac:spMkLst>
            <pc:docMk/>
            <pc:sldMk cId="3203054034" sldId="315"/>
            <ac:spMk id="13" creationId="{43F915F8-571E-3C46-96E5-95FB9FE5694C}"/>
          </ac:spMkLst>
        </pc:spChg>
      </pc:sldChg>
      <pc:sldChg chg="modSp mod">
        <pc:chgData name="RAYNER Elizabeth [Rossmoyne Senior High School]" userId="45570fc7-c0a4-4b7f-b0e7-682d9932c05c" providerId="ADAL" clId="{800761D5-197E-8F44-BD34-3573950F3262}" dt="2022-05-02T02:30:22.091" v="230" actId="20577"/>
        <pc:sldMkLst>
          <pc:docMk/>
          <pc:sldMk cId="426732208" sldId="323"/>
        </pc:sldMkLst>
        <pc:spChg chg="mod">
          <ac:chgData name="RAYNER Elizabeth [Rossmoyne Senior High School]" userId="45570fc7-c0a4-4b7f-b0e7-682d9932c05c" providerId="ADAL" clId="{800761D5-197E-8F44-BD34-3573950F3262}" dt="2022-05-02T02:30:22.091" v="230" actId="20577"/>
          <ac:spMkLst>
            <pc:docMk/>
            <pc:sldMk cId="426732208" sldId="323"/>
            <ac:spMk id="16" creationId="{81DB6EDC-AC27-5B47-9C79-0D82CE15D492}"/>
          </ac:spMkLst>
        </pc:spChg>
      </pc:sldChg>
      <pc:sldChg chg="modSp mod">
        <pc:chgData name="RAYNER Elizabeth [Rossmoyne Senior High School]" userId="45570fc7-c0a4-4b7f-b0e7-682d9932c05c" providerId="ADAL" clId="{800761D5-197E-8F44-BD34-3573950F3262}" dt="2022-05-02T02:30:17.278" v="228" actId="20577"/>
        <pc:sldMkLst>
          <pc:docMk/>
          <pc:sldMk cId="1854315615" sldId="326"/>
        </pc:sldMkLst>
        <pc:spChg chg="mod">
          <ac:chgData name="RAYNER Elizabeth [Rossmoyne Senior High School]" userId="45570fc7-c0a4-4b7f-b0e7-682d9932c05c" providerId="ADAL" clId="{800761D5-197E-8F44-BD34-3573950F3262}" dt="2022-05-02T02:30:17.278" v="228" actId="20577"/>
          <ac:spMkLst>
            <pc:docMk/>
            <pc:sldMk cId="1854315615" sldId="326"/>
            <ac:spMk id="14" creationId="{C2D09AD4-E982-004C-A7E2-5F0BC475811D}"/>
          </ac:spMkLst>
        </pc:spChg>
      </pc:sldChg>
      <pc:sldChg chg="modSp mod">
        <pc:chgData name="RAYNER Elizabeth [Rossmoyne Senior High School]" userId="45570fc7-c0a4-4b7f-b0e7-682d9932c05c" providerId="ADAL" clId="{800761D5-197E-8F44-BD34-3573950F3262}" dt="2022-05-02T02:30:36.817" v="236" actId="20577"/>
        <pc:sldMkLst>
          <pc:docMk/>
          <pc:sldMk cId="816860969" sldId="327"/>
        </pc:sldMkLst>
        <pc:spChg chg="mod">
          <ac:chgData name="RAYNER Elizabeth [Rossmoyne Senior High School]" userId="45570fc7-c0a4-4b7f-b0e7-682d9932c05c" providerId="ADAL" clId="{800761D5-197E-8F44-BD34-3573950F3262}" dt="2022-05-02T02:30:36.817" v="236" actId="20577"/>
          <ac:spMkLst>
            <pc:docMk/>
            <pc:sldMk cId="816860969" sldId="327"/>
            <ac:spMk id="16" creationId="{81DB6EDC-AC27-5B47-9C79-0D82CE15D492}"/>
          </ac:spMkLst>
        </pc:spChg>
      </pc:sldChg>
      <pc:sldChg chg="modSp mod">
        <pc:chgData name="RAYNER Elizabeth [Rossmoyne Senior High School]" userId="45570fc7-c0a4-4b7f-b0e7-682d9932c05c" providerId="ADAL" clId="{800761D5-197E-8F44-BD34-3573950F3262}" dt="2022-05-02T02:30:26.700" v="232" actId="20577"/>
        <pc:sldMkLst>
          <pc:docMk/>
          <pc:sldMk cId="2223129772" sldId="328"/>
        </pc:sldMkLst>
        <pc:spChg chg="mod">
          <ac:chgData name="RAYNER Elizabeth [Rossmoyne Senior High School]" userId="45570fc7-c0a4-4b7f-b0e7-682d9932c05c" providerId="ADAL" clId="{800761D5-197E-8F44-BD34-3573950F3262}" dt="2022-05-02T02:30:26.700" v="232" actId="20577"/>
          <ac:spMkLst>
            <pc:docMk/>
            <pc:sldMk cId="2223129772" sldId="328"/>
            <ac:spMk id="16" creationId="{81DB6EDC-AC27-5B47-9C79-0D82CE15D492}"/>
          </ac:spMkLst>
        </pc:spChg>
      </pc:sldChg>
      <pc:sldChg chg="modSp mod">
        <pc:chgData name="RAYNER Elizabeth [Rossmoyne Senior High School]" userId="45570fc7-c0a4-4b7f-b0e7-682d9932c05c" providerId="ADAL" clId="{800761D5-197E-8F44-BD34-3573950F3262}" dt="2022-05-02T02:30:31.851" v="234" actId="20577"/>
        <pc:sldMkLst>
          <pc:docMk/>
          <pc:sldMk cId="3945018205" sldId="329"/>
        </pc:sldMkLst>
        <pc:spChg chg="mod">
          <ac:chgData name="RAYNER Elizabeth [Rossmoyne Senior High School]" userId="45570fc7-c0a4-4b7f-b0e7-682d9932c05c" providerId="ADAL" clId="{800761D5-197E-8F44-BD34-3573950F3262}" dt="2022-05-02T02:30:31.851" v="234" actId="20577"/>
          <ac:spMkLst>
            <pc:docMk/>
            <pc:sldMk cId="3945018205" sldId="329"/>
            <ac:spMk id="8" creationId="{1602B47B-3DEB-B943-A508-3BC8856CEC0B}"/>
          </ac:spMkLst>
        </pc:spChg>
      </pc:sldChg>
      <pc:sldChg chg="delSp modSp mod">
        <pc:chgData name="RAYNER Elizabeth [Rossmoyne Senior High School]" userId="45570fc7-c0a4-4b7f-b0e7-682d9932c05c" providerId="ADAL" clId="{800761D5-197E-8F44-BD34-3573950F3262}" dt="2022-05-02T02:27:56.774" v="226" actId="1076"/>
        <pc:sldMkLst>
          <pc:docMk/>
          <pc:sldMk cId="3441524029" sldId="331"/>
        </pc:sldMkLst>
        <pc:spChg chg="mod">
          <ac:chgData name="RAYNER Elizabeth [Rossmoyne Senior High School]" userId="45570fc7-c0a4-4b7f-b0e7-682d9932c05c" providerId="ADAL" clId="{800761D5-197E-8F44-BD34-3573950F3262}" dt="2022-05-02T02:27:56.774" v="226" actId="1076"/>
          <ac:spMkLst>
            <pc:docMk/>
            <pc:sldMk cId="3441524029" sldId="331"/>
            <ac:spMk id="17" creationId="{A53AB298-F645-5444-9D52-36823DC8F2A8}"/>
          </ac:spMkLst>
        </pc:spChg>
        <pc:spChg chg="mod">
          <ac:chgData name="RAYNER Elizabeth [Rossmoyne Senior High School]" userId="45570fc7-c0a4-4b7f-b0e7-682d9932c05c" providerId="ADAL" clId="{800761D5-197E-8F44-BD34-3573950F3262}" dt="2022-05-02T02:27:42.937" v="221" actId="1076"/>
          <ac:spMkLst>
            <pc:docMk/>
            <pc:sldMk cId="3441524029" sldId="331"/>
            <ac:spMk id="22" creationId="{250EB376-92F3-8444-B176-574DD3C4C6A2}"/>
          </ac:spMkLst>
        </pc:spChg>
        <pc:spChg chg="mod">
          <ac:chgData name="RAYNER Elizabeth [Rossmoyne Senior High School]" userId="45570fc7-c0a4-4b7f-b0e7-682d9932c05c" providerId="ADAL" clId="{800761D5-197E-8F44-BD34-3573950F3262}" dt="2022-05-02T02:27:46.143" v="222" actId="1076"/>
          <ac:spMkLst>
            <pc:docMk/>
            <pc:sldMk cId="3441524029" sldId="331"/>
            <ac:spMk id="23" creationId="{3854C622-EA33-0F4E-B636-98876669FEC2}"/>
          </ac:spMkLst>
        </pc:spChg>
        <pc:picChg chg="mod">
          <ac:chgData name="RAYNER Elizabeth [Rossmoyne Senior High School]" userId="45570fc7-c0a4-4b7f-b0e7-682d9932c05c" providerId="ADAL" clId="{800761D5-197E-8F44-BD34-3573950F3262}" dt="2022-05-02T02:27:30.488" v="218" actId="1076"/>
          <ac:picMkLst>
            <pc:docMk/>
            <pc:sldMk cId="3441524029" sldId="331"/>
            <ac:picMk id="18" creationId="{5C914172-C17A-F44C-BBD2-1D6D5A24054F}"/>
          </ac:picMkLst>
        </pc:picChg>
        <pc:picChg chg="mod">
          <ac:chgData name="RAYNER Elizabeth [Rossmoyne Senior High School]" userId="45570fc7-c0a4-4b7f-b0e7-682d9932c05c" providerId="ADAL" clId="{800761D5-197E-8F44-BD34-3573950F3262}" dt="2022-05-02T02:27:28.255" v="217" actId="1076"/>
          <ac:picMkLst>
            <pc:docMk/>
            <pc:sldMk cId="3441524029" sldId="331"/>
            <ac:picMk id="19" creationId="{8EB2BA79-935F-DA43-BF12-13B8BBE3228C}"/>
          </ac:picMkLst>
        </pc:picChg>
        <pc:picChg chg="mod">
          <ac:chgData name="RAYNER Elizabeth [Rossmoyne Senior High School]" userId="45570fc7-c0a4-4b7f-b0e7-682d9932c05c" providerId="ADAL" clId="{800761D5-197E-8F44-BD34-3573950F3262}" dt="2022-05-02T02:27:48.240" v="223" actId="1076"/>
          <ac:picMkLst>
            <pc:docMk/>
            <pc:sldMk cId="3441524029" sldId="331"/>
            <ac:picMk id="20" creationId="{EA1E9BD7-A96F-A04D-92BE-051C2D8DECB7}"/>
          </ac:picMkLst>
        </pc:picChg>
        <pc:picChg chg="del mod">
          <ac:chgData name="RAYNER Elizabeth [Rossmoyne Senior High School]" userId="45570fc7-c0a4-4b7f-b0e7-682d9932c05c" providerId="ADAL" clId="{800761D5-197E-8F44-BD34-3573950F3262}" dt="2022-05-02T02:26:25.046" v="158" actId="478"/>
          <ac:picMkLst>
            <pc:docMk/>
            <pc:sldMk cId="3441524029" sldId="331"/>
            <ac:picMk id="1026" creationId="{0ACD1071-549C-4F41-9B18-1912AF0BFAC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E1B1A-C226-1449-AADF-FAAAE7B898D2}" type="doc">
      <dgm:prSet loTypeId="urn:microsoft.com/office/officeart/2005/8/layout/hierarchy1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EDE07A3-4724-2D4F-A42A-45AAEB791CAA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Evolution</a:t>
          </a:r>
        </a:p>
      </dgm:t>
    </dgm:pt>
    <dgm:pt modelId="{297F9E25-F703-534E-98D3-B1318D2E6579}" type="parTrans" cxnId="{495AEAB3-DA79-8945-88C3-D2715C96D278}">
      <dgm:prSet/>
      <dgm:spPr/>
      <dgm:t>
        <a:bodyPr/>
        <a:lstStyle/>
        <a:p>
          <a:endParaRPr lang="en-GB"/>
        </a:p>
      </dgm:t>
    </dgm:pt>
    <dgm:pt modelId="{9A3B075D-AFB7-C249-AA1D-21064F76405C}" type="sibTrans" cxnId="{495AEAB3-DA79-8945-88C3-D2715C96D278}">
      <dgm:prSet/>
      <dgm:spPr/>
      <dgm:t>
        <a:bodyPr/>
        <a:lstStyle/>
        <a:p>
          <a:endParaRPr lang="en-GB"/>
        </a:p>
      </dgm:t>
    </dgm:pt>
    <dgm:pt modelId="{589357D4-52A5-B84D-9F46-A3483FC28AD9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Mutation</a:t>
          </a:r>
        </a:p>
      </dgm:t>
    </dgm:pt>
    <dgm:pt modelId="{8A2F8876-0942-9245-B8A7-954D14DBD695}" type="parTrans" cxnId="{7D3ACA66-1A1B-2C44-8D4D-6AB2F62F5CBA}">
      <dgm:prSet/>
      <dgm:spPr/>
      <dgm:t>
        <a:bodyPr/>
        <a:lstStyle/>
        <a:p>
          <a:endParaRPr lang="en-GB"/>
        </a:p>
      </dgm:t>
    </dgm:pt>
    <dgm:pt modelId="{65AE48EC-C1E3-6645-91BD-49D801C5AC2A}" type="sibTrans" cxnId="{7D3ACA66-1A1B-2C44-8D4D-6AB2F62F5CBA}">
      <dgm:prSet/>
      <dgm:spPr/>
      <dgm:t>
        <a:bodyPr/>
        <a:lstStyle/>
        <a:p>
          <a:endParaRPr lang="en-GB"/>
        </a:p>
      </dgm:t>
    </dgm:pt>
    <dgm:pt modelId="{49614CC5-B3CD-0742-925B-500382429D6E}" type="asst">
      <dgm:prSet phldrT="[Text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GB" dirty="0"/>
            <a:t>Non-random changes to allele frequency of population </a:t>
          </a:r>
        </a:p>
      </dgm:t>
    </dgm:pt>
    <dgm:pt modelId="{0B87857E-8606-3F44-B51E-C3ADA5A82705}" type="parTrans" cxnId="{9C9BB6CC-8630-CF4E-92F1-F45CEF157AB2}">
      <dgm:prSet/>
      <dgm:spPr/>
      <dgm:t>
        <a:bodyPr/>
        <a:lstStyle/>
        <a:p>
          <a:endParaRPr lang="en-GB"/>
        </a:p>
      </dgm:t>
    </dgm:pt>
    <dgm:pt modelId="{A25D87E1-0EFD-9A4F-B866-8BA38E8E4A1F}" type="sibTrans" cxnId="{9C9BB6CC-8630-CF4E-92F1-F45CEF157AB2}">
      <dgm:prSet/>
      <dgm:spPr/>
      <dgm:t>
        <a:bodyPr/>
        <a:lstStyle/>
        <a:p>
          <a:endParaRPr lang="en-GB"/>
        </a:p>
      </dgm:t>
    </dgm:pt>
    <dgm:pt modelId="{4643C944-165C-A04E-88CB-6D5BAF4146ED}" type="asst">
      <dgm:prSet phldrT="[Text]"/>
      <dgm:spPr/>
      <dgm:t>
        <a:bodyPr/>
        <a:lstStyle/>
        <a:p>
          <a:r>
            <a:rPr lang="en-GB" dirty="0"/>
            <a:t>Random changes to allele frequency of population</a:t>
          </a:r>
        </a:p>
      </dgm:t>
    </dgm:pt>
    <dgm:pt modelId="{3D60878B-DD94-CD42-9B38-400B04138D88}" type="parTrans" cxnId="{DAED2724-7B88-0F41-A866-21A6E6699069}">
      <dgm:prSet/>
      <dgm:spPr/>
      <dgm:t>
        <a:bodyPr/>
        <a:lstStyle/>
        <a:p>
          <a:endParaRPr lang="en-GB"/>
        </a:p>
      </dgm:t>
    </dgm:pt>
    <dgm:pt modelId="{3FAB4AD7-FF47-0B48-9804-B253E8298F23}" type="sibTrans" cxnId="{DAED2724-7B88-0F41-A866-21A6E6699069}">
      <dgm:prSet/>
      <dgm:spPr/>
      <dgm:t>
        <a:bodyPr/>
        <a:lstStyle/>
        <a:p>
          <a:endParaRPr lang="en-GB"/>
        </a:p>
      </dgm:t>
    </dgm:pt>
    <dgm:pt modelId="{53F572CB-8CDB-9744-BEC3-5B6B815A77CE}" type="asst">
      <dgm:prSet phldrT="[Text]"/>
      <dgm:spPr/>
      <dgm:t>
        <a:bodyPr/>
        <a:lstStyle/>
        <a:p>
          <a:r>
            <a:rPr lang="en-GB" dirty="0"/>
            <a:t>Variation in Gene Pool</a:t>
          </a:r>
        </a:p>
      </dgm:t>
    </dgm:pt>
    <dgm:pt modelId="{B82FACA0-0B9F-7E4D-8A62-5A67E32D199E}" type="parTrans" cxnId="{6D39DE93-577A-E546-80B2-9E8FDFD6C7C6}">
      <dgm:prSet/>
      <dgm:spPr/>
      <dgm:t>
        <a:bodyPr/>
        <a:lstStyle/>
        <a:p>
          <a:endParaRPr lang="en-GB"/>
        </a:p>
      </dgm:t>
    </dgm:pt>
    <dgm:pt modelId="{3CFF64FF-1CC6-E74F-BAE1-9ACFE8211ECF}" type="sibTrans" cxnId="{6D39DE93-577A-E546-80B2-9E8FDFD6C7C6}">
      <dgm:prSet/>
      <dgm:spPr/>
      <dgm:t>
        <a:bodyPr/>
        <a:lstStyle/>
        <a:p>
          <a:endParaRPr lang="en-GB"/>
        </a:p>
      </dgm:t>
    </dgm:pt>
    <dgm:pt modelId="{849A7A57-34ED-7344-9EA1-EDCC4BAFDB56}" type="asst">
      <dgm:prSet phldrT="[Text]"/>
      <dgm:spPr/>
      <dgm:t>
        <a:bodyPr/>
        <a:lstStyle/>
        <a:p>
          <a:r>
            <a:rPr lang="en-GB" dirty="0"/>
            <a:t>Variation in Populations</a:t>
          </a:r>
        </a:p>
      </dgm:t>
    </dgm:pt>
    <dgm:pt modelId="{FE99E628-745C-0F4E-B51D-988B534163D3}" type="parTrans" cxnId="{A85E6F1F-008F-8E44-83CC-8F6287BAFC3C}">
      <dgm:prSet/>
      <dgm:spPr/>
      <dgm:t>
        <a:bodyPr/>
        <a:lstStyle/>
        <a:p>
          <a:endParaRPr lang="en-GB"/>
        </a:p>
      </dgm:t>
    </dgm:pt>
    <dgm:pt modelId="{C1D3EC8E-9F1A-E34E-9DA8-66049ABD7DF8}" type="sibTrans" cxnId="{A85E6F1F-008F-8E44-83CC-8F6287BAFC3C}">
      <dgm:prSet/>
      <dgm:spPr/>
      <dgm:t>
        <a:bodyPr/>
        <a:lstStyle/>
        <a:p>
          <a:endParaRPr lang="en-GB"/>
        </a:p>
      </dgm:t>
    </dgm:pt>
    <dgm:pt modelId="{938E6F6D-FB94-9143-8811-1151297C1956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Natural Selection</a:t>
          </a:r>
        </a:p>
      </dgm:t>
    </dgm:pt>
    <dgm:pt modelId="{1EB58FE5-D3D5-2645-B3B9-D026C808C7D1}" type="parTrans" cxnId="{69D6A4DB-B7EE-DB49-A38D-BC074E5F4F4A}">
      <dgm:prSet/>
      <dgm:spPr/>
      <dgm:t>
        <a:bodyPr/>
        <a:lstStyle/>
        <a:p>
          <a:endParaRPr lang="en-GB"/>
        </a:p>
      </dgm:t>
    </dgm:pt>
    <dgm:pt modelId="{0ABD2F70-7897-F443-8B22-97C41344D726}" type="sibTrans" cxnId="{69D6A4DB-B7EE-DB49-A38D-BC074E5F4F4A}">
      <dgm:prSet/>
      <dgm:spPr/>
      <dgm:t>
        <a:bodyPr/>
        <a:lstStyle/>
        <a:p>
          <a:endParaRPr lang="en-GB"/>
        </a:p>
      </dgm:t>
    </dgm:pt>
    <dgm:pt modelId="{2A3399BB-36D5-804F-A1C8-01613F9CD5F0}" type="asst">
      <dgm:prSet phldrT="[Text]"/>
      <dgm:spPr/>
      <dgm:t>
        <a:bodyPr/>
        <a:lstStyle/>
        <a:p>
          <a:r>
            <a:rPr lang="en-GB" dirty="0"/>
            <a:t>Sexual Selection</a:t>
          </a:r>
        </a:p>
      </dgm:t>
    </dgm:pt>
    <dgm:pt modelId="{E38A69F9-82FE-9B45-A99E-E97876FFB651}" type="parTrans" cxnId="{9EEA44C8-E495-3843-ADC3-0F0E603EE569}">
      <dgm:prSet/>
      <dgm:spPr/>
      <dgm:t>
        <a:bodyPr/>
        <a:lstStyle/>
        <a:p>
          <a:endParaRPr lang="en-GB"/>
        </a:p>
      </dgm:t>
    </dgm:pt>
    <dgm:pt modelId="{37FCEFAE-AC73-9446-85A9-69890F74B245}" type="sibTrans" cxnId="{9EEA44C8-E495-3843-ADC3-0F0E603EE569}">
      <dgm:prSet/>
      <dgm:spPr/>
      <dgm:t>
        <a:bodyPr/>
        <a:lstStyle/>
        <a:p>
          <a:endParaRPr lang="en-GB"/>
        </a:p>
      </dgm:t>
    </dgm:pt>
    <dgm:pt modelId="{C6D63560-24EF-1443-9F91-7A6E74BDCEC1}" type="asst">
      <dgm:prSet phldrT="[Text]"/>
      <dgm:spPr/>
      <dgm:t>
        <a:bodyPr/>
        <a:lstStyle/>
        <a:p>
          <a:r>
            <a:rPr lang="en-GB" dirty="0"/>
            <a:t>Artificial Selection (Selective breeding)</a:t>
          </a:r>
        </a:p>
      </dgm:t>
    </dgm:pt>
    <dgm:pt modelId="{4A3256EC-2D3D-A744-BF84-ADB7D5BFB57E}" type="parTrans" cxnId="{9F0A55B9-2119-6541-90DE-6D0C0C3181CD}">
      <dgm:prSet/>
      <dgm:spPr/>
      <dgm:t>
        <a:bodyPr/>
        <a:lstStyle/>
        <a:p>
          <a:endParaRPr lang="en-GB"/>
        </a:p>
      </dgm:t>
    </dgm:pt>
    <dgm:pt modelId="{29EC75AB-8863-4645-A7EC-77A43A41FFA2}" type="sibTrans" cxnId="{9F0A55B9-2119-6541-90DE-6D0C0C3181CD}">
      <dgm:prSet/>
      <dgm:spPr/>
      <dgm:t>
        <a:bodyPr/>
        <a:lstStyle/>
        <a:p>
          <a:endParaRPr lang="en-GB"/>
        </a:p>
      </dgm:t>
    </dgm:pt>
    <dgm:pt modelId="{F509661A-0EFF-0742-B89D-A05D32D6C590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Genetic Drift</a:t>
          </a:r>
        </a:p>
      </dgm:t>
    </dgm:pt>
    <dgm:pt modelId="{2DFEA888-71E8-7A44-92C0-77C9B544F43D}" type="parTrans" cxnId="{C3469491-7EAA-744D-9D1E-FA0E60B8C69D}">
      <dgm:prSet/>
      <dgm:spPr/>
      <dgm:t>
        <a:bodyPr/>
        <a:lstStyle/>
        <a:p>
          <a:endParaRPr lang="en-GB"/>
        </a:p>
      </dgm:t>
    </dgm:pt>
    <dgm:pt modelId="{F34487CC-1F5E-BC46-9F4B-BDB60A3DB0A4}" type="sibTrans" cxnId="{C3469491-7EAA-744D-9D1E-FA0E60B8C69D}">
      <dgm:prSet/>
      <dgm:spPr/>
      <dgm:t>
        <a:bodyPr/>
        <a:lstStyle/>
        <a:p>
          <a:endParaRPr lang="en-GB"/>
        </a:p>
      </dgm:t>
    </dgm:pt>
    <dgm:pt modelId="{8343F075-173B-4B4D-B998-49A65D7CC443}" type="asst">
      <dgm:prSet phldrT="[Text]"/>
      <dgm:spPr/>
      <dgm:t>
        <a:bodyPr/>
        <a:lstStyle/>
        <a:p>
          <a:r>
            <a:rPr lang="en-GB" dirty="0"/>
            <a:t>Bottleneck Effect</a:t>
          </a:r>
        </a:p>
      </dgm:t>
    </dgm:pt>
    <dgm:pt modelId="{7727314C-7CEE-404C-818E-EA3BAED16CCB}" type="parTrans" cxnId="{3B769D39-44D2-2840-BDE3-3B0533C62109}">
      <dgm:prSet/>
      <dgm:spPr/>
      <dgm:t>
        <a:bodyPr/>
        <a:lstStyle/>
        <a:p>
          <a:endParaRPr lang="en-GB"/>
        </a:p>
      </dgm:t>
    </dgm:pt>
    <dgm:pt modelId="{9614D0D1-D327-144F-921A-5AE0B676F3B2}" type="sibTrans" cxnId="{3B769D39-44D2-2840-BDE3-3B0533C62109}">
      <dgm:prSet/>
      <dgm:spPr/>
      <dgm:t>
        <a:bodyPr/>
        <a:lstStyle/>
        <a:p>
          <a:endParaRPr lang="en-GB"/>
        </a:p>
      </dgm:t>
    </dgm:pt>
    <dgm:pt modelId="{FE728D59-931F-8A42-A1BB-1687CEE759FA}" type="asst">
      <dgm:prSet phldrT="[Text]"/>
      <dgm:spPr/>
      <dgm:t>
        <a:bodyPr/>
        <a:lstStyle/>
        <a:p>
          <a:r>
            <a:rPr lang="en-GB" dirty="0"/>
            <a:t>Founder Effect</a:t>
          </a:r>
        </a:p>
      </dgm:t>
    </dgm:pt>
    <dgm:pt modelId="{D698CF55-58C6-6A45-AB64-EC7FE34E9580}" type="parTrans" cxnId="{FFF12536-C212-5E46-87E1-3014B46826FF}">
      <dgm:prSet/>
      <dgm:spPr/>
      <dgm:t>
        <a:bodyPr/>
        <a:lstStyle/>
        <a:p>
          <a:endParaRPr lang="en-GB"/>
        </a:p>
      </dgm:t>
    </dgm:pt>
    <dgm:pt modelId="{9F066BAE-2A49-A04C-86B2-373DA6D77242}" type="sibTrans" cxnId="{FFF12536-C212-5E46-87E1-3014B46826FF}">
      <dgm:prSet/>
      <dgm:spPr/>
      <dgm:t>
        <a:bodyPr/>
        <a:lstStyle/>
        <a:p>
          <a:endParaRPr lang="en-GB"/>
        </a:p>
      </dgm:t>
    </dgm:pt>
    <dgm:pt modelId="{D42B5122-5197-9247-AB8D-5538CB1A9973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Mechanisms of Evolution</a:t>
          </a:r>
        </a:p>
      </dgm:t>
    </dgm:pt>
    <dgm:pt modelId="{D7846FEA-E867-6B43-892F-164B8C386419}" type="sibTrans" cxnId="{546049B8-CB56-5147-98EC-2BFCFDBF576E}">
      <dgm:prSet/>
      <dgm:spPr/>
      <dgm:t>
        <a:bodyPr/>
        <a:lstStyle/>
        <a:p>
          <a:endParaRPr lang="en-GB"/>
        </a:p>
      </dgm:t>
    </dgm:pt>
    <dgm:pt modelId="{D590E675-055F-EA43-8336-07A1717727B7}" type="parTrans" cxnId="{546049B8-CB56-5147-98EC-2BFCFDBF576E}">
      <dgm:prSet/>
      <dgm:spPr/>
      <dgm:t>
        <a:bodyPr/>
        <a:lstStyle/>
        <a:p>
          <a:endParaRPr lang="en-GB"/>
        </a:p>
      </dgm:t>
    </dgm:pt>
    <dgm:pt modelId="{88E981AD-521F-444F-BE83-28F2F86DA8B6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Microevolution</a:t>
          </a:r>
        </a:p>
      </dgm:t>
    </dgm:pt>
    <dgm:pt modelId="{E715CDA4-16B7-2A48-B4A2-F2455DD9DA06}" type="parTrans" cxnId="{6A83446D-7C3C-A641-ACAA-19777E324E59}">
      <dgm:prSet/>
      <dgm:spPr/>
      <dgm:t>
        <a:bodyPr/>
        <a:lstStyle/>
        <a:p>
          <a:endParaRPr lang="en-GB"/>
        </a:p>
      </dgm:t>
    </dgm:pt>
    <dgm:pt modelId="{ECDBC0CD-3B86-6745-8A5A-0C8B64591825}" type="sibTrans" cxnId="{6A83446D-7C3C-A641-ACAA-19777E324E59}">
      <dgm:prSet/>
      <dgm:spPr/>
      <dgm:t>
        <a:bodyPr/>
        <a:lstStyle/>
        <a:p>
          <a:endParaRPr lang="en-GB"/>
        </a:p>
      </dgm:t>
    </dgm:pt>
    <dgm:pt modelId="{8A3314F6-0715-D64B-85DA-81D96C402D37}" type="asst">
      <dgm:prSet phldrT="[Text]"/>
      <dgm:spPr>
        <a:solidFill>
          <a:srgbClr val="92D050">
            <a:alpha val="9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en-GB" dirty="0"/>
            <a:t>Gene Flow </a:t>
          </a:r>
        </a:p>
      </dgm:t>
    </dgm:pt>
    <dgm:pt modelId="{36D96EB2-BBD0-2B47-93DF-71053210DB35}" type="parTrans" cxnId="{215CF390-0B7B-5B45-AB9E-A193A9AFB463}">
      <dgm:prSet/>
      <dgm:spPr/>
      <dgm:t>
        <a:bodyPr/>
        <a:lstStyle/>
        <a:p>
          <a:endParaRPr lang="en-GB"/>
        </a:p>
      </dgm:t>
    </dgm:pt>
    <dgm:pt modelId="{F81CAACA-17AB-3041-B2A2-157BBA79505C}" type="sibTrans" cxnId="{215CF390-0B7B-5B45-AB9E-A193A9AFB463}">
      <dgm:prSet/>
      <dgm:spPr/>
      <dgm:t>
        <a:bodyPr/>
        <a:lstStyle/>
        <a:p>
          <a:endParaRPr lang="en-GB"/>
        </a:p>
      </dgm:t>
    </dgm:pt>
    <dgm:pt modelId="{06A2A6DE-7FEF-8B44-96EE-376FF1844F8D}" type="pres">
      <dgm:prSet presAssocID="{676E1B1A-C226-1449-AADF-FAAAE7B898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E21FE4-90DA-FE4B-B386-259D6770F8BD}" type="pres">
      <dgm:prSet presAssocID="{4EDE07A3-4724-2D4F-A42A-45AAEB791CAA}" presName="hierRoot1" presStyleCnt="0"/>
      <dgm:spPr/>
    </dgm:pt>
    <dgm:pt modelId="{D310098C-E5AF-9B40-ACE3-CD8A4E32161A}" type="pres">
      <dgm:prSet presAssocID="{4EDE07A3-4724-2D4F-A42A-45AAEB791CAA}" presName="composite" presStyleCnt="0"/>
      <dgm:spPr/>
    </dgm:pt>
    <dgm:pt modelId="{9AE2A786-9F82-A24B-94FB-E591E08766A1}" type="pres">
      <dgm:prSet presAssocID="{4EDE07A3-4724-2D4F-A42A-45AAEB791CAA}" presName="background" presStyleLbl="node0" presStyleIdx="0" presStyleCnt="1"/>
      <dgm:spPr/>
    </dgm:pt>
    <dgm:pt modelId="{AA582E3D-3CD6-5A41-A063-FCED79B67936}" type="pres">
      <dgm:prSet presAssocID="{4EDE07A3-4724-2D4F-A42A-45AAEB791CAA}" presName="text" presStyleLbl="fgAcc0" presStyleIdx="0" presStyleCnt="1">
        <dgm:presLayoutVars>
          <dgm:chPref val="3"/>
        </dgm:presLayoutVars>
      </dgm:prSet>
      <dgm:spPr/>
    </dgm:pt>
    <dgm:pt modelId="{349A97FC-EEB1-CF45-8700-8820575B50D9}" type="pres">
      <dgm:prSet presAssocID="{4EDE07A3-4724-2D4F-A42A-45AAEB791CAA}" presName="hierChild2" presStyleCnt="0"/>
      <dgm:spPr/>
    </dgm:pt>
    <dgm:pt modelId="{781B228B-BAA3-7C45-84ED-094AE46EF8EE}" type="pres">
      <dgm:prSet presAssocID="{E715CDA4-16B7-2A48-B4A2-F2455DD9DA06}" presName="Name10" presStyleLbl="parChTrans1D2" presStyleIdx="0" presStyleCnt="1"/>
      <dgm:spPr/>
    </dgm:pt>
    <dgm:pt modelId="{DD425221-3A26-0848-B82A-D6098C0DCDD0}" type="pres">
      <dgm:prSet presAssocID="{88E981AD-521F-444F-BE83-28F2F86DA8B6}" presName="hierRoot2" presStyleCnt="0"/>
      <dgm:spPr/>
    </dgm:pt>
    <dgm:pt modelId="{C0596F7B-027E-DC42-AA43-A647CF0FB435}" type="pres">
      <dgm:prSet presAssocID="{88E981AD-521F-444F-BE83-28F2F86DA8B6}" presName="composite2" presStyleCnt="0"/>
      <dgm:spPr/>
    </dgm:pt>
    <dgm:pt modelId="{D848F7C6-C45D-5446-ADD0-0FDFD769AF40}" type="pres">
      <dgm:prSet presAssocID="{88E981AD-521F-444F-BE83-28F2F86DA8B6}" presName="background2" presStyleLbl="node2" presStyleIdx="0" presStyleCnt="1"/>
      <dgm:spPr/>
    </dgm:pt>
    <dgm:pt modelId="{14A7BFD5-800B-F14A-88F3-BA596F009C2A}" type="pres">
      <dgm:prSet presAssocID="{88E981AD-521F-444F-BE83-28F2F86DA8B6}" presName="text2" presStyleLbl="fgAcc2" presStyleIdx="0" presStyleCnt="1">
        <dgm:presLayoutVars>
          <dgm:chPref val="3"/>
        </dgm:presLayoutVars>
      </dgm:prSet>
      <dgm:spPr/>
    </dgm:pt>
    <dgm:pt modelId="{8569F77C-8E6A-2141-92F5-829BC9E26607}" type="pres">
      <dgm:prSet presAssocID="{88E981AD-521F-444F-BE83-28F2F86DA8B6}" presName="hierChild3" presStyleCnt="0"/>
      <dgm:spPr/>
    </dgm:pt>
    <dgm:pt modelId="{B0E827AF-DFF5-734C-A651-233B539933AD}" type="pres">
      <dgm:prSet presAssocID="{D590E675-055F-EA43-8336-07A1717727B7}" presName="Name17" presStyleLbl="parChTrans1D3" presStyleIdx="0" presStyleCnt="1"/>
      <dgm:spPr/>
    </dgm:pt>
    <dgm:pt modelId="{F3A6F564-3EC6-8A48-98AE-688BA691B681}" type="pres">
      <dgm:prSet presAssocID="{D42B5122-5197-9247-AB8D-5538CB1A9973}" presName="hierRoot3" presStyleCnt="0"/>
      <dgm:spPr/>
    </dgm:pt>
    <dgm:pt modelId="{67CF8B11-7DBF-FA4C-937E-69CF28D07A8C}" type="pres">
      <dgm:prSet presAssocID="{D42B5122-5197-9247-AB8D-5538CB1A9973}" presName="composite3" presStyleCnt="0"/>
      <dgm:spPr/>
    </dgm:pt>
    <dgm:pt modelId="{344A7E88-AB56-2A4B-94AF-4165E9D4872A}" type="pres">
      <dgm:prSet presAssocID="{D42B5122-5197-9247-AB8D-5538CB1A9973}" presName="background3" presStyleLbl="asst2" presStyleIdx="0" presStyleCnt="13"/>
      <dgm:spPr/>
    </dgm:pt>
    <dgm:pt modelId="{954488C1-0534-AC42-A242-7926D93756A9}" type="pres">
      <dgm:prSet presAssocID="{D42B5122-5197-9247-AB8D-5538CB1A9973}" presName="text3" presStyleLbl="fgAcc3" presStyleIdx="0" presStyleCnt="1">
        <dgm:presLayoutVars>
          <dgm:chPref val="3"/>
        </dgm:presLayoutVars>
      </dgm:prSet>
      <dgm:spPr/>
    </dgm:pt>
    <dgm:pt modelId="{7827D1A3-DEFC-864F-A33B-3121D8FC5A81}" type="pres">
      <dgm:prSet presAssocID="{D42B5122-5197-9247-AB8D-5538CB1A9973}" presName="hierChild4" presStyleCnt="0"/>
      <dgm:spPr/>
    </dgm:pt>
    <dgm:pt modelId="{D6084980-100B-9E49-9555-CF484EE13D8E}" type="pres">
      <dgm:prSet presAssocID="{8A2F8876-0942-9245-B8A7-954D14DBD695}" presName="Name23" presStyleLbl="parChTrans1D4" presStyleIdx="0" presStyleCnt="12"/>
      <dgm:spPr/>
    </dgm:pt>
    <dgm:pt modelId="{EBDEE21A-2E65-724A-9977-4B4214EE3E55}" type="pres">
      <dgm:prSet presAssocID="{589357D4-52A5-B84D-9F46-A3483FC28AD9}" presName="hierRoot4" presStyleCnt="0"/>
      <dgm:spPr/>
    </dgm:pt>
    <dgm:pt modelId="{18BC0A26-0596-6245-BADA-9035CB64D75C}" type="pres">
      <dgm:prSet presAssocID="{589357D4-52A5-B84D-9F46-A3483FC28AD9}" presName="composite4" presStyleCnt="0"/>
      <dgm:spPr/>
    </dgm:pt>
    <dgm:pt modelId="{67F5F23E-EE0C-F948-8898-47287938DCBA}" type="pres">
      <dgm:prSet presAssocID="{589357D4-52A5-B84D-9F46-A3483FC28AD9}" presName="background4" presStyleLbl="asst2" presStyleIdx="1" presStyleCnt="13"/>
      <dgm:spPr/>
    </dgm:pt>
    <dgm:pt modelId="{1E1281C5-D8BD-3C46-A1A8-62D54F58E7DD}" type="pres">
      <dgm:prSet presAssocID="{589357D4-52A5-B84D-9F46-A3483FC28AD9}" presName="text4" presStyleLbl="fgAcc4" presStyleIdx="0" presStyleCnt="12">
        <dgm:presLayoutVars>
          <dgm:chPref val="3"/>
        </dgm:presLayoutVars>
      </dgm:prSet>
      <dgm:spPr/>
    </dgm:pt>
    <dgm:pt modelId="{96E0A05C-4F86-7244-9A86-F14928005699}" type="pres">
      <dgm:prSet presAssocID="{589357D4-52A5-B84D-9F46-A3483FC28AD9}" presName="hierChild5" presStyleCnt="0"/>
      <dgm:spPr/>
    </dgm:pt>
    <dgm:pt modelId="{933A4AD0-A2B0-E443-A6C6-553C0CA999FB}" type="pres">
      <dgm:prSet presAssocID="{B82FACA0-0B9F-7E4D-8A62-5A67E32D199E}" presName="Name23" presStyleLbl="parChTrans1D4" presStyleIdx="1" presStyleCnt="12"/>
      <dgm:spPr/>
    </dgm:pt>
    <dgm:pt modelId="{C079780A-069A-6049-9899-F108475DA797}" type="pres">
      <dgm:prSet presAssocID="{53F572CB-8CDB-9744-BEC3-5B6B815A77CE}" presName="hierRoot4" presStyleCnt="0"/>
      <dgm:spPr/>
    </dgm:pt>
    <dgm:pt modelId="{00FF113A-B80D-F44B-ACAA-01BC6EAC008E}" type="pres">
      <dgm:prSet presAssocID="{53F572CB-8CDB-9744-BEC3-5B6B815A77CE}" presName="composite4" presStyleCnt="0"/>
      <dgm:spPr/>
    </dgm:pt>
    <dgm:pt modelId="{54164D96-3D66-4B44-99ED-5A225A69DDDC}" type="pres">
      <dgm:prSet presAssocID="{53F572CB-8CDB-9744-BEC3-5B6B815A77CE}" presName="background4" presStyleLbl="asst2" presStyleIdx="2" presStyleCnt="13"/>
      <dgm:spPr/>
    </dgm:pt>
    <dgm:pt modelId="{738DD5A7-3A14-AE40-BCFC-98F6895F1BE7}" type="pres">
      <dgm:prSet presAssocID="{53F572CB-8CDB-9744-BEC3-5B6B815A77CE}" presName="text4" presStyleLbl="fgAcc4" presStyleIdx="1" presStyleCnt="12">
        <dgm:presLayoutVars>
          <dgm:chPref val="3"/>
        </dgm:presLayoutVars>
      </dgm:prSet>
      <dgm:spPr/>
    </dgm:pt>
    <dgm:pt modelId="{C7F30374-2EF4-5144-98B9-775CE2B2CC2B}" type="pres">
      <dgm:prSet presAssocID="{53F572CB-8CDB-9744-BEC3-5B6B815A77CE}" presName="hierChild5" presStyleCnt="0"/>
      <dgm:spPr/>
    </dgm:pt>
    <dgm:pt modelId="{9C5E1CFC-8623-AB46-B076-3018E8FA8FDE}" type="pres">
      <dgm:prSet presAssocID="{FE99E628-745C-0F4E-B51D-988B534163D3}" presName="Name23" presStyleLbl="parChTrans1D4" presStyleIdx="2" presStyleCnt="12"/>
      <dgm:spPr/>
    </dgm:pt>
    <dgm:pt modelId="{F84A3815-0FF4-AE49-A886-DB1E722244D2}" type="pres">
      <dgm:prSet presAssocID="{849A7A57-34ED-7344-9EA1-EDCC4BAFDB56}" presName="hierRoot4" presStyleCnt="0"/>
      <dgm:spPr/>
    </dgm:pt>
    <dgm:pt modelId="{3558512F-BA8D-8F44-8587-EE034247E7B5}" type="pres">
      <dgm:prSet presAssocID="{849A7A57-34ED-7344-9EA1-EDCC4BAFDB56}" presName="composite4" presStyleCnt="0"/>
      <dgm:spPr/>
    </dgm:pt>
    <dgm:pt modelId="{41B125D2-2651-844E-8B3B-15D9B5562EE7}" type="pres">
      <dgm:prSet presAssocID="{849A7A57-34ED-7344-9EA1-EDCC4BAFDB56}" presName="background4" presStyleLbl="asst2" presStyleIdx="3" presStyleCnt="13"/>
      <dgm:spPr/>
    </dgm:pt>
    <dgm:pt modelId="{AD86B17A-EF5C-784E-B56F-44D6DBF7EED5}" type="pres">
      <dgm:prSet presAssocID="{849A7A57-34ED-7344-9EA1-EDCC4BAFDB56}" presName="text4" presStyleLbl="fgAcc4" presStyleIdx="2" presStyleCnt="12">
        <dgm:presLayoutVars>
          <dgm:chPref val="3"/>
        </dgm:presLayoutVars>
      </dgm:prSet>
      <dgm:spPr/>
    </dgm:pt>
    <dgm:pt modelId="{679180AE-4842-6A48-91D5-67B0AB691D3F}" type="pres">
      <dgm:prSet presAssocID="{849A7A57-34ED-7344-9EA1-EDCC4BAFDB56}" presName="hierChild5" presStyleCnt="0"/>
      <dgm:spPr/>
    </dgm:pt>
    <dgm:pt modelId="{AEFEAB8E-E150-BE4A-91EA-01B7B3ECB0A5}" type="pres">
      <dgm:prSet presAssocID="{0B87857E-8606-3F44-B51E-C3ADA5A82705}" presName="Name23" presStyleLbl="parChTrans1D4" presStyleIdx="3" presStyleCnt="12"/>
      <dgm:spPr/>
    </dgm:pt>
    <dgm:pt modelId="{808EA2A3-9CF3-1244-B7AA-BC64609065ED}" type="pres">
      <dgm:prSet presAssocID="{49614CC5-B3CD-0742-925B-500382429D6E}" presName="hierRoot4" presStyleCnt="0"/>
      <dgm:spPr/>
    </dgm:pt>
    <dgm:pt modelId="{89ED89A0-EB60-764C-9C8E-8FD355748668}" type="pres">
      <dgm:prSet presAssocID="{49614CC5-B3CD-0742-925B-500382429D6E}" presName="composite4" presStyleCnt="0"/>
      <dgm:spPr/>
    </dgm:pt>
    <dgm:pt modelId="{DD71F74D-5F77-A441-AEA1-B9CA6638E87D}" type="pres">
      <dgm:prSet presAssocID="{49614CC5-B3CD-0742-925B-500382429D6E}" presName="background4" presStyleLbl="asst2" presStyleIdx="4" presStyleCnt="13"/>
      <dgm:spPr/>
    </dgm:pt>
    <dgm:pt modelId="{3D7AF450-5E0E-4443-BE0C-A335C941D7C5}" type="pres">
      <dgm:prSet presAssocID="{49614CC5-B3CD-0742-925B-500382429D6E}" presName="text4" presStyleLbl="fgAcc4" presStyleIdx="3" presStyleCnt="12">
        <dgm:presLayoutVars>
          <dgm:chPref val="3"/>
        </dgm:presLayoutVars>
      </dgm:prSet>
      <dgm:spPr/>
    </dgm:pt>
    <dgm:pt modelId="{3F7C6DDA-9089-674A-8BAE-53276ED1D6D0}" type="pres">
      <dgm:prSet presAssocID="{49614CC5-B3CD-0742-925B-500382429D6E}" presName="hierChild5" presStyleCnt="0"/>
      <dgm:spPr/>
    </dgm:pt>
    <dgm:pt modelId="{40525150-AD6C-114A-92AF-55A158A78021}" type="pres">
      <dgm:prSet presAssocID="{1EB58FE5-D3D5-2645-B3B9-D026C808C7D1}" presName="Name23" presStyleLbl="parChTrans1D4" presStyleIdx="4" presStyleCnt="12"/>
      <dgm:spPr/>
    </dgm:pt>
    <dgm:pt modelId="{89C632EF-E148-8F43-A8A4-4DA2A4280957}" type="pres">
      <dgm:prSet presAssocID="{938E6F6D-FB94-9143-8811-1151297C1956}" presName="hierRoot4" presStyleCnt="0"/>
      <dgm:spPr/>
    </dgm:pt>
    <dgm:pt modelId="{618C04F2-4878-7F4E-A63A-1194847C55C6}" type="pres">
      <dgm:prSet presAssocID="{938E6F6D-FB94-9143-8811-1151297C1956}" presName="composite4" presStyleCnt="0"/>
      <dgm:spPr/>
    </dgm:pt>
    <dgm:pt modelId="{F84CEEA9-5107-E54F-A6E8-831E579C2ECF}" type="pres">
      <dgm:prSet presAssocID="{938E6F6D-FB94-9143-8811-1151297C1956}" presName="background4" presStyleLbl="asst2" presStyleIdx="5" presStyleCnt="13"/>
      <dgm:spPr/>
    </dgm:pt>
    <dgm:pt modelId="{C64B8927-2B89-7140-B680-A79B5EB9F0CD}" type="pres">
      <dgm:prSet presAssocID="{938E6F6D-FB94-9143-8811-1151297C1956}" presName="text4" presStyleLbl="fgAcc4" presStyleIdx="4" presStyleCnt="12">
        <dgm:presLayoutVars>
          <dgm:chPref val="3"/>
        </dgm:presLayoutVars>
      </dgm:prSet>
      <dgm:spPr/>
    </dgm:pt>
    <dgm:pt modelId="{637BEB33-2F90-3A4C-ACF8-06D6B79B86EB}" type="pres">
      <dgm:prSet presAssocID="{938E6F6D-FB94-9143-8811-1151297C1956}" presName="hierChild5" presStyleCnt="0"/>
      <dgm:spPr/>
    </dgm:pt>
    <dgm:pt modelId="{76E08F9F-9E63-8D40-9E85-4EEC2DEF57A5}" type="pres">
      <dgm:prSet presAssocID="{E38A69F9-82FE-9B45-A99E-E97876FFB651}" presName="Name23" presStyleLbl="parChTrans1D4" presStyleIdx="5" presStyleCnt="12"/>
      <dgm:spPr/>
    </dgm:pt>
    <dgm:pt modelId="{2C5F7ACE-E742-DC4C-A32D-A178F3224D51}" type="pres">
      <dgm:prSet presAssocID="{2A3399BB-36D5-804F-A1C8-01613F9CD5F0}" presName="hierRoot4" presStyleCnt="0"/>
      <dgm:spPr/>
    </dgm:pt>
    <dgm:pt modelId="{1980FFED-3A90-D941-8828-F76D5FDE7D2D}" type="pres">
      <dgm:prSet presAssocID="{2A3399BB-36D5-804F-A1C8-01613F9CD5F0}" presName="composite4" presStyleCnt="0"/>
      <dgm:spPr/>
    </dgm:pt>
    <dgm:pt modelId="{1B14B3E0-9BFD-E544-876C-C2768247E083}" type="pres">
      <dgm:prSet presAssocID="{2A3399BB-36D5-804F-A1C8-01613F9CD5F0}" presName="background4" presStyleLbl="asst2" presStyleIdx="6" presStyleCnt="13"/>
      <dgm:spPr/>
    </dgm:pt>
    <dgm:pt modelId="{E9FF64E9-A2AE-B242-BC3A-626CDCDAFBDB}" type="pres">
      <dgm:prSet presAssocID="{2A3399BB-36D5-804F-A1C8-01613F9CD5F0}" presName="text4" presStyleLbl="fgAcc4" presStyleIdx="5" presStyleCnt="12">
        <dgm:presLayoutVars>
          <dgm:chPref val="3"/>
        </dgm:presLayoutVars>
      </dgm:prSet>
      <dgm:spPr/>
    </dgm:pt>
    <dgm:pt modelId="{1AFC810E-5F06-AC4E-A85A-7F3051EAFC7C}" type="pres">
      <dgm:prSet presAssocID="{2A3399BB-36D5-804F-A1C8-01613F9CD5F0}" presName="hierChild5" presStyleCnt="0"/>
      <dgm:spPr/>
    </dgm:pt>
    <dgm:pt modelId="{E36E53A9-5A8B-5349-8C87-3AB146C330F1}" type="pres">
      <dgm:prSet presAssocID="{4A3256EC-2D3D-A744-BF84-ADB7D5BFB57E}" presName="Name23" presStyleLbl="parChTrans1D4" presStyleIdx="6" presStyleCnt="12"/>
      <dgm:spPr/>
    </dgm:pt>
    <dgm:pt modelId="{9D89C2B3-8B39-AC41-AFCE-6C09A2B167BD}" type="pres">
      <dgm:prSet presAssocID="{C6D63560-24EF-1443-9F91-7A6E74BDCEC1}" presName="hierRoot4" presStyleCnt="0"/>
      <dgm:spPr/>
    </dgm:pt>
    <dgm:pt modelId="{9E6DF78F-013E-DF44-B757-C3CE55155E09}" type="pres">
      <dgm:prSet presAssocID="{C6D63560-24EF-1443-9F91-7A6E74BDCEC1}" presName="composite4" presStyleCnt="0"/>
      <dgm:spPr/>
    </dgm:pt>
    <dgm:pt modelId="{43FD6DC4-996C-4A4A-8E79-751FDA37F2D6}" type="pres">
      <dgm:prSet presAssocID="{C6D63560-24EF-1443-9F91-7A6E74BDCEC1}" presName="background4" presStyleLbl="asst2" presStyleIdx="7" presStyleCnt="13"/>
      <dgm:spPr/>
    </dgm:pt>
    <dgm:pt modelId="{AB89649B-4FC2-3E49-B770-D1BF1054E5AF}" type="pres">
      <dgm:prSet presAssocID="{C6D63560-24EF-1443-9F91-7A6E74BDCEC1}" presName="text4" presStyleLbl="fgAcc4" presStyleIdx="6" presStyleCnt="12">
        <dgm:presLayoutVars>
          <dgm:chPref val="3"/>
        </dgm:presLayoutVars>
      </dgm:prSet>
      <dgm:spPr/>
    </dgm:pt>
    <dgm:pt modelId="{A976AE30-70EA-9C49-BF47-C08D860565C4}" type="pres">
      <dgm:prSet presAssocID="{C6D63560-24EF-1443-9F91-7A6E74BDCEC1}" presName="hierChild5" presStyleCnt="0"/>
      <dgm:spPr/>
    </dgm:pt>
    <dgm:pt modelId="{363632E9-7FE3-1B4D-9F13-55EA3B682A6D}" type="pres">
      <dgm:prSet presAssocID="{3D60878B-DD94-CD42-9B38-400B04138D88}" presName="Name23" presStyleLbl="parChTrans1D4" presStyleIdx="7" presStyleCnt="12"/>
      <dgm:spPr/>
    </dgm:pt>
    <dgm:pt modelId="{3EC2D1CF-DBF3-174A-8FFE-66C4FF91B0AB}" type="pres">
      <dgm:prSet presAssocID="{4643C944-165C-A04E-88CB-6D5BAF4146ED}" presName="hierRoot4" presStyleCnt="0"/>
      <dgm:spPr/>
    </dgm:pt>
    <dgm:pt modelId="{97A77384-89E7-8C49-9DF3-084DA8592ACC}" type="pres">
      <dgm:prSet presAssocID="{4643C944-165C-A04E-88CB-6D5BAF4146ED}" presName="composite4" presStyleCnt="0"/>
      <dgm:spPr/>
    </dgm:pt>
    <dgm:pt modelId="{90FC9A54-8279-E941-ABDF-0C70C3B8E10F}" type="pres">
      <dgm:prSet presAssocID="{4643C944-165C-A04E-88CB-6D5BAF4146ED}" presName="background4" presStyleLbl="asst2" presStyleIdx="8" presStyleCnt="13"/>
      <dgm:spPr/>
    </dgm:pt>
    <dgm:pt modelId="{6FB0466C-CA48-6347-A3A6-CAC2ADC44252}" type="pres">
      <dgm:prSet presAssocID="{4643C944-165C-A04E-88CB-6D5BAF4146ED}" presName="text4" presStyleLbl="fgAcc4" presStyleIdx="7" presStyleCnt="12">
        <dgm:presLayoutVars>
          <dgm:chPref val="3"/>
        </dgm:presLayoutVars>
      </dgm:prSet>
      <dgm:spPr/>
    </dgm:pt>
    <dgm:pt modelId="{150B0147-5180-504E-B659-82932473A67B}" type="pres">
      <dgm:prSet presAssocID="{4643C944-165C-A04E-88CB-6D5BAF4146ED}" presName="hierChild5" presStyleCnt="0"/>
      <dgm:spPr/>
    </dgm:pt>
    <dgm:pt modelId="{3F14BC52-F601-CC44-9629-A3984C8E37BC}" type="pres">
      <dgm:prSet presAssocID="{2DFEA888-71E8-7A44-92C0-77C9B544F43D}" presName="Name23" presStyleLbl="parChTrans1D4" presStyleIdx="8" presStyleCnt="12"/>
      <dgm:spPr/>
    </dgm:pt>
    <dgm:pt modelId="{1083FC01-ED73-074F-8A20-4FDBB6821260}" type="pres">
      <dgm:prSet presAssocID="{F509661A-0EFF-0742-B89D-A05D32D6C590}" presName="hierRoot4" presStyleCnt="0"/>
      <dgm:spPr/>
    </dgm:pt>
    <dgm:pt modelId="{6F8FCED1-A9C8-8D42-B52F-11649AD6BBBD}" type="pres">
      <dgm:prSet presAssocID="{F509661A-0EFF-0742-B89D-A05D32D6C590}" presName="composite4" presStyleCnt="0"/>
      <dgm:spPr/>
    </dgm:pt>
    <dgm:pt modelId="{038EAEBD-F291-1043-BD48-0228A72B1153}" type="pres">
      <dgm:prSet presAssocID="{F509661A-0EFF-0742-B89D-A05D32D6C590}" presName="background4" presStyleLbl="asst2" presStyleIdx="9" presStyleCnt="13"/>
      <dgm:spPr/>
    </dgm:pt>
    <dgm:pt modelId="{207A2B70-BE60-F642-8215-312A3DC42F8D}" type="pres">
      <dgm:prSet presAssocID="{F509661A-0EFF-0742-B89D-A05D32D6C590}" presName="text4" presStyleLbl="fgAcc4" presStyleIdx="8" presStyleCnt="12">
        <dgm:presLayoutVars>
          <dgm:chPref val="3"/>
        </dgm:presLayoutVars>
      </dgm:prSet>
      <dgm:spPr/>
    </dgm:pt>
    <dgm:pt modelId="{1746C17E-C62C-A348-AB86-C765436A133C}" type="pres">
      <dgm:prSet presAssocID="{F509661A-0EFF-0742-B89D-A05D32D6C590}" presName="hierChild5" presStyleCnt="0"/>
      <dgm:spPr/>
    </dgm:pt>
    <dgm:pt modelId="{E84C61E2-736F-464A-8AA0-594E0D120CB7}" type="pres">
      <dgm:prSet presAssocID="{7727314C-7CEE-404C-818E-EA3BAED16CCB}" presName="Name23" presStyleLbl="parChTrans1D4" presStyleIdx="9" presStyleCnt="12"/>
      <dgm:spPr/>
    </dgm:pt>
    <dgm:pt modelId="{AD48C4DF-75A9-AA41-8D1D-47C32415F0BE}" type="pres">
      <dgm:prSet presAssocID="{8343F075-173B-4B4D-B998-49A65D7CC443}" presName="hierRoot4" presStyleCnt="0"/>
      <dgm:spPr/>
    </dgm:pt>
    <dgm:pt modelId="{373EFEC9-E2D3-9544-819C-9434B2733CFC}" type="pres">
      <dgm:prSet presAssocID="{8343F075-173B-4B4D-B998-49A65D7CC443}" presName="composite4" presStyleCnt="0"/>
      <dgm:spPr/>
    </dgm:pt>
    <dgm:pt modelId="{7D5EF74C-2AFA-6B41-8966-8812E27BD5FF}" type="pres">
      <dgm:prSet presAssocID="{8343F075-173B-4B4D-B998-49A65D7CC443}" presName="background4" presStyleLbl="asst2" presStyleIdx="10" presStyleCnt="13"/>
      <dgm:spPr/>
    </dgm:pt>
    <dgm:pt modelId="{1929AD17-7176-6348-8D18-A7CBF06AF263}" type="pres">
      <dgm:prSet presAssocID="{8343F075-173B-4B4D-B998-49A65D7CC443}" presName="text4" presStyleLbl="fgAcc4" presStyleIdx="9" presStyleCnt="12">
        <dgm:presLayoutVars>
          <dgm:chPref val="3"/>
        </dgm:presLayoutVars>
      </dgm:prSet>
      <dgm:spPr/>
    </dgm:pt>
    <dgm:pt modelId="{29F4AF1D-D675-2846-99CB-4D371CD86A40}" type="pres">
      <dgm:prSet presAssocID="{8343F075-173B-4B4D-B998-49A65D7CC443}" presName="hierChild5" presStyleCnt="0"/>
      <dgm:spPr/>
    </dgm:pt>
    <dgm:pt modelId="{E3E99A5C-277B-5E4A-B57C-D99BA9541617}" type="pres">
      <dgm:prSet presAssocID="{D698CF55-58C6-6A45-AB64-EC7FE34E9580}" presName="Name23" presStyleLbl="parChTrans1D4" presStyleIdx="10" presStyleCnt="12"/>
      <dgm:spPr/>
    </dgm:pt>
    <dgm:pt modelId="{1971D5D7-9BF4-4940-8148-FBEA4D69D284}" type="pres">
      <dgm:prSet presAssocID="{FE728D59-931F-8A42-A1BB-1687CEE759FA}" presName="hierRoot4" presStyleCnt="0"/>
      <dgm:spPr/>
    </dgm:pt>
    <dgm:pt modelId="{40D41DDD-A46A-D443-A4BB-45D319EF4447}" type="pres">
      <dgm:prSet presAssocID="{FE728D59-931F-8A42-A1BB-1687CEE759FA}" presName="composite4" presStyleCnt="0"/>
      <dgm:spPr/>
    </dgm:pt>
    <dgm:pt modelId="{C1E1C610-AB66-804B-B864-C329CF07146B}" type="pres">
      <dgm:prSet presAssocID="{FE728D59-931F-8A42-A1BB-1687CEE759FA}" presName="background4" presStyleLbl="asst2" presStyleIdx="11" presStyleCnt="13"/>
      <dgm:spPr/>
    </dgm:pt>
    <dgm:pt modelId="{590833F0-C373-6345-9C00-1AF2FFDB8E69}" type="pres">
      <dgm:prSet presAssocID="{FE728D59-931F-8A42-A1BB-1687CEE759FA}" presName="text4" presStyleLbl="fgAcc4" presStyleIdx="10" presStyleCnt="12">
        <dgm:presLayoutVars>
          <dgm:chPref val="3"/>
        </dgm:presLayoutVars>
      </dgm:prSet>
      <dgm:spPr/>
    </dgm:pt>
    <dgm:pt modelId="{88F391BD-F233-9A4B-BB69-28C4D4D71007}" type="pres">
      <dgm:prSet presAssocID="{FE728D59-931F-8A42-A1BB-1687CEE759FA}" presName="hierChild5" presStyleCnt="0"/>
      <dgm:spPr/>
    </dgm:pt>
    <dgm:pt modelId="{C868EA83-DA5E-1946-B721-E3B5968FC205}" type="pres">
      <dgm:prSet presAssocID="{36D96EB2-BBD0-2B47-93DF-71053210DB35}" presName="Name23" presStyleLbl="parChTrans1D4" presStyleIdx="11" presStyleCnt="12"/>
      <dgm:spPr/>
    </dgm:pt>
    <dgm:pt modelId="{75A96740-A134-944A-8C3B-6EE3D79A9B19}" type="pres">
      <dgm:prSet presAssocID="{8A3314F6-0715-D64B-85DA-81D96C402D37}" presName="hierRoot4" presStyleCnt="0"/>
      <dgm:spPr/>
    </dgm:pt>
    <dgm:pt modelId="{DE38C530-57F4-D843-8DE1-FC7FD1427B31}" type="pres">
      <dgm:prSet presAssocID="{8A3314F6-0715-D64B-85DA-81D96C402D37}" presName="composite4" presStyleCnt="0"/>
      <dgm:spPr/>
    </dgm:pt>
    <dgm:pt modelId="{9AE32E90-7AD5-C840-9CD8-DCDDF25E052A}" type="pres">
      <dgm:prSet presAssocID="{8A3314F6-0715-D64B-85DA-81D96C402D37}" presName="background4" presStyleLbl="asst2" presStyleIdx="12" presStyleCnt="13"/>
      <dgm:spPr/>
    </dgm:pt>
    <dgm:pt modelId="{0C983B01-D3D3-5F45-8361-C7B4E910CFBB}" type="pres">
      <dgm:prSet presAssocID="{8A3314F6-0715-D64B-85DA-81D96C402D37}" presName="text4" presStyleLbl="fgAcc4" presStyleIdx="11" presStyleCnt="12">
        <dgm:presLayoutVars>
          <dgm:chPref val="3"/>
        </dgm:presLayoutVars>
      </dgm:prSet>
      <dgm:spPr/>
    </dgm:pt>
    <dgm:pt modelId="{2903E534-0960-6C4E-BB3B-F3C5C9026B92}" type="pres">
      <dgm:prSet presAssocID="{8A3314F6-0715-D64B-85DA-81D96C402D37}" presName="hierChild5" presStyleCnt="0"/>
      <dgm:spPr/>
    </dgm:pt>
  </dgm:ptLst>
  <dgm:cxnLst>
    <dgm:cxn modelId="{595FF802-99EC-9F4A-945A-6714FCA1F25F}" type="presOf" srcId="{D698CF55-58C6-6A45-AB64-EC7FE34E9580}" destId="{E3E99A5C-277B-5E4A-B57C-D99BA9541617}" srcOrd="0" destOrd="0" presId="urn:microsoft.com/office/officeart/2005/8/layout/hierarchy1"/>
    <dgm:cxn modelId="{F1EB4705-246E-1D42-B255-6B4D7FDABADD}" type="presOf" srcId="{676E1B1A-C226-1449-AADF-FAAAE7B898D2}" destId="{06A2A6DE-7FEF-8B44-96EE-376FF1844F8D}" srcOrd="0" destOrd="0" presId="urn:microsoft.com/office/officeart/2005/8/layout/hierarchy1"/>
    <dgm:cxn modelId="{81705C07-5378-904F-94CB-D66582724DA5}" type="presOf" srcId="{0B87857E-8606-3F44-B51E-C3ADA5A82705}" destId="{AEFEAB8E-E150-BE4A-91EA-01B7B3ECB0A5}" srcOrd="0" destOrd="0" presId="urn:microsoft.com/office/officeart/2005/8/layout/hierarchy1"/>
    <dgm:cxn modelId="{17024209-BA3A-BE44-AC6B-088D234EF5AF}" type="presOf" srcId="{B82FACA0-0B9F-7E4D-8A62-5A67E32D199E}" destId="{933A4AD0-A2B0-E443-A6C6-553C0CA999FB}" srcOrd="0" destOrd="0" presId="urn:microsoft.com/office/officeart/2005/8/layout/hierarchy1"/>
    <dgm:cxn modelId="{7B21E50B-1C6B-0B4A-9790-63EE62AA0627}" type="presOf" srcId="{8A2F8876-0942-9245-B8A7-954D14DBD695}" destId="{D6084980-100B-9E49-9555-CF484EE13D8E}" srcOrd="0" destOrd="0" presId="urn:microsoft.com/office/officeart/2005/8/layout/hierarchy1"/>
    <dgm:cxn modelId="{B33C750C-78CE-F940-BFA3-4F8DD9CD6B56}" type="presOf" srcId="{88E981AD-521F-444F-BE83-28F2F86DA8B6}" destId="{14A7BFD5-800B-F14A-88F3-BA596F009C2A}" srcOrd="0" destOrd="0" presId="urn:microsoft.com/office/officeart/2005/8/layout/hierarchy1"/>
    <dgm:cxn modelId="{0FAB1716-D2FC-D740-9C4A-A6B7E7345419}" type="presOf" srcId="{4A3256EC-2D3D-A744-BF84-ADB7D5BFB57E}" destId="{E36E53A9-5A8B-5349-8C87-3AB146C330F1}" srcOrd="0" destOrd="0" presId="urn:microsoft.com/office/officeart/2005/8/layout/hierarchy1"/>
    <dgm:cxn modelId="{A85E6F1F-008F-8E44-83CC-8F6287BAFC3C}" srcId="{589357D4-52A5-B84D-9F46-A3483FC28AD9}" destId="{849A7A57-34ED-7344-9EA1-EDCC4BAFDB56}" srcOrd="1" destOrd="0" parTransId="{FE99E628-745C-0F4E-B51D-988B534163D3}" sibTransId="{C1D3EC8E-9F1A-E34E-9DA8-66049ABD7DF8}"/>
    <dgm:cxn modelId="{DAED2724-7B88-0F41-A866-21A6E6699069}" srcId="{D42B5122-5197-9247-AB8D-5538CB1A9973}" destId="{4643C944-165C-A04E-88CB-6D5BAF4146ED}" srcOrd="2" destOrd="0" parTransId="{3D60878B-DD94-CD42-9B38-400B04138D88}" sibTransId="{3FAB4AD7-FF47-0B48-9804-B253E8298F23}"/>
    <dgm:cxn modelId="{5246652B-CFAB-084C-9020-E359A22979B5}" type="presOf" srcId="{53F572CB-8CDB-9744-BEC3-5B6B815A77CE}" destId="{738DD5A7-3A14-AE40-BCFC-98F6895F1BE7}" srcOrd="0" destOrd="0" presId="urn:microsoft.com/office/officeart/2005/8/layout/hierarchy1"/>
    <dgm:cxn modelId="{FFF12536-C212-5E46-87E1-3014B46826FF}" srcId="{F509661A-0EFF-0742-B89D-A05D32D6C590}" destId="{FE728D59-931F-8A42-A1BB-1687CEE759FA}" srcOrd="1" destOrd="0" parTransId="{D698CF55-58C6-6A45-AB64-EC7FE34E9580}" sibTransId="{9F066BAE-2A49-A04C-86B2-373DA6D77242}"/>
    <dgm:cxn modelId="{42156537-CAD9-8C42-BC01-E28DE5B35D2A}" type="presOf" srcId="{4EDE07A3-4724-2D4F-A42A-45AAEB791CAA}" destId="{AA582E3D-3CD6-5A41-A063-FCED79B67936}" srcOrd="0" destOrd="0" presId="urn:microsoft.com/office/officeart/2005/8/layout/hierarchy1"/>
    <dgm:cxn modelId="{3B769D39-44D2-2840-BDE3-3B0533C62109}" srcId="{F509661A-0EFF-0742-B89D-A05D32D6C590}" destId="{8343F075-173B-4B4D-B998-49A65D7CC443}" srcOrd="0" destOrd="0" parTransId="{7727314C-7CEE-404C-818E-EA3BAED16CCB}" sibTransId="{9614D0D1-D327-144F-921A-5AE0B676F3B2}"/>
    <dgm:cxn modelId="{F001604D-42E5-EF4A-915A-E7BF7004DDCE}" type="presOf" srcId="{36D96EB2-BBD0-2B47-93DF-71053210DB35}" destId="{C868EA83-DA5E-1946-B721-E3B5968FC205}" srcOrd="0" destOrd="0" presId="urn:microsoft.com/office/officeart/2005/8/layout/hierarchy1"/>
    <dgm:cxn modelId="{61F56E54-F543-A446-B801-15078A3301B4}" type="presOf" srcId="{849A7A57-34ED-7344-9EA1-EDCC4BAFDB56}" destId="{AD86B17A-EF5C-784E-B56F-44D6DBF7EED5}" srcOrd="0" destOrd="0" presId="urn:microsoft.com/office/officeart/2005/8/layout/hierarchy1"/>
    <dgm:cxn modelId="{85BBB366-5F86-4A4D-AEF4-5D8D2472EB86}" type="presOf" srcId="{FE728D59-931F-8A42-A1BB-1687CEE759FA}" destId="{590833F0-C373-6345-9C00-1AF2FFDB8E69}" srcOrd="0" destOrd="0" presId="urn:microsoft.com/office/officeart/2005/8/layout/hierarchy1"/>
    <dgm:cxn modelId="{7D3ACA66-1A1B-2C44-8D4D-6AB2F62F5CBA}" srcId="{D42B5122-5197-9247-AB8D-5538CB1A9973}" destId="{589357D4-52A5-B84D-9F46-A3483FC28AD9}" srcOrd="0" destOrd="0" parTransId="{8A2F8876-0942-9245-B8A7-954D14DBD695}" sibTransId="{65AE48EC-C1E3-6645-91BD-49D801C5AC2A}"/>
    <dgm:cxn modelId="{6A83446D-7C3C-A641-ACAA-19777E324E59}" srcId="{4EDE07A3-4724-2D4F-A42A-45AAEB791CAA}" destId="{88E981AD-521F-444F-BE83-28F2F86DA8B6}" srcOrd="0" destOrd="0" parTransId="{E715CDA4-16B7-2A48-B4A2-F2455DD9DA06}" sibTransId="{ECDBC0CD-3B86-6745-8A5A-0C8B64591825}"/>
    <dgm:cxn modelId="{52E6C16F-30B6-DA41-8EE6-A720B92AC4E5}" type="presOf" srcId="{8A3314F6-0715-D64B-85DA-81D96C402D37}" destId="{0C983B01-D3D3-5F45-8361-C7B4E910CFBB}" srcOrd="0" destOrd="0" presId="urn:microsoft.com/office/officeart/2005/8/layout/hierarchy1"/>
    <dgm:cxn modelId="{858F5379-F5F7-E941-B92B-837967DBD86F}" type="presOf" srcId="{C6D63560-24EF-1443-9F91-7A6E74BDCEC1}" destId="{AB89649B-4FC2-3E49-B770-D1BF1054E5AF}" srcOrd="0" destOrd="0" presId="urn:microsoft.com/office/officeart/2005/8/layout/hierarchy1"/>
    <dgm:cxn modelId="{D9169D8E-306B-8C4A-8666-7E6FE0A6A0E9}" type="presOf" srcId="{D590E675-055F-EA43-8336-07A1717727B7}" destId="{B0E827AF-DFF5-734C-A651-233B539933AD}" srcOrd="0" destOrd="0" presId="urn:microsoft.com/office/officeart/2005/8/layout/hierarchy1"/>
    <dgm:cxn modelId="{215CF390-0B7B-5B45-AB9E-A193A9AFB463}" srcId="{D42B5122-5197-9247-AB8D-5538CB1A9973}" destId="{8A3314F6-0715-D64B-85DA-81D96C402D37}" srcOrd="3" destOrd="0" parTransId="{36D96EB2-BBD0-2B47-93DF-71053210DB35}" sibTransId="{F81CAACA-17AB-3041-B2A2-157BBA79505C}"/>
    <dgm:cxn modelId="{C3469491-7EAA-744D-9D1E-FA0E60B8C69D}" srcId="{4643C944-165C-A04E-88CB-6D5BAF4146ED}" destId="{F509661A-0EFF-0742-B89D-A05D32D6C590}" srcOrd="0" destOrd="0" parTransId="{2DFEA888-71E8-7A44-92C0-77C9B544F43D}" sibTransId="{F34487CC-1F5E-BC46-9F4B-BDB60A3DB0A4}"/>
    <dgm:cxn modelId="{D532B791-1368-5E47-A887-40676653BCE9}" type="presOf" srcId="{938E6F6D-FB94-9143-8811-1151297C1956}" destId="{C64B8927-2B89-7140-B680-A79B5EB9F0CD}" srcOrd="0" destOrd="0" presId="urn:microsoft.com/office/officeart/2005/8/layout/hierarchy1"/>
    <dgm:cxn modelId="{6D39DE93-577A-E546-80B2-9E8FDFD6C7C6}" srcId="{589357D4-52A5-B84D-9F46-A3483FC28AD9}" destId="{53F572CB-8CDB-9744-BEC3-5B6B815A77CE}" srcOrd="0" destOrd="0" parTransId="{B82FACA0-0B9F-7E4D-8A62-5A67E32D199E}" sibTransId="{3CFF64FF-1CC6-E74F-BAE1-9ACFE8211ECF}"/>
    <dgm:cxn modelId="{17437499-3E37-0049-8674-22A83693116F}" type="presOf" srcId="{D42B5122-5197-9247-AB8D-5538CB1A9973}" destId="{954488C1-0534-AC42-A242-7926D93756A9}" srcOrd="0" destOrd="0" presId="urn:microsoft.com/office/officeart/2005/8/layout/hierarchy1"/>
    <dgm:cxn modelId="{0896629B-CD98-7546-B3A9-92EAF8F32967}" type="presOf" srcId="{E715CDA4-16B7-2A48-B4A2-F2455DD9DA06}" destId="{781B228B-BAA3-7C45-84ED-094AE46EF8EE}" srcOrd="0" destOrd="0" presId="urn:microsoft.com/office/officeart/2005/8/layout/hierarchy1"/>
    <dgm:cxn modelId="{C7D2F79D-8204-EA4B-A19B-4DAB91074172}" type="presOf" srcId="{FE99E628-745C-0F4E-B51D-988B534163D3}" destId="{9C5E1CFC-8623-AB46-B076-3018E8FA8FDE}" srcOrd="0" destOrd="0" presId="urn:microsoft.com/office/officeart/2005/8/layout/hierarchy1"/>
    <dgm:cxn modelId="{F4E572A3-C2E9-CE4D-86BA-B724E7EA24EB}" type="presOf" srcId="{1EB58FE5-D3D5-2645-B3B9-D026C808C7D1}" destId="{40525150-AD6C-114A-92AF-55A158A78021}" srcOrd="0" destOrd="0" presId="urn:microsoft.com/office/officeart/2005/8/layout/hierarchy1"/>
    <dgm:cxn modelId="{EFCF00A5-7F22-CB4B-ADC5-B9D349BA3F91}" type="presOf" srcId="{2A3399BB-36D5-804F-A1C8-01613F9CD5F0}" destId="{E9FF64E9-A2AE-B242-BC3A-626CDCDAFBDB}" srcOrd="0" destOrd="0" presId="urn:microsoft.com/office/officeart/2005/8/layout/hierarchy1"/>
    <dgm:cxn modelId="{94D326A7-44F4-244C-9E13-F6DF02063928}" type="presOf" srcId="{2DFEA888-71E8-7A44-92C0-77C9B544F43D}" destId="{3F14BC52-F601-CC44-9629-A3984C8E37BC}" srcOrd="0" destOrd="0" presId="urn:microsoft.com/office/officeart/2005/8/layout/hierarchy1"/>
    <dgm:cxn modelId="{5AC455AD-F628-2D46-A4D0-AE5F9B7AE482}" type="presOf" srcId="{7727314C-7CEE-404C-818E-EA3BAED16CCB}" destId="{E84C61E2-736F-464A-8AA0-594E0D120CB7}" srcOrd="0" destOrd="0" presId="urn:microsoft.com/office/officeart/2005/8/layout/hierarchy1"/>
    <dgm:cxn modelId="{495AEAB3-DA79-8945-88C3-D2715C96D278}" srcId="{676E1B1A-C226-1449-AADF-FAAAE7B898D2}" destId="{4EDE07A3-4724-2D4F-A42A-45AAEB791CAA}" srcOrd="0" destOrd="0" parTransId="{297F9E25-F703-534E-98D3-B1318D2E6579}" sibTransId="{9A3B075D-AFB7-C249-AA1D-21064F76405C}"/>
    <dgm:cxn modelId="{31C768B4-5531-A840-9D7A-FC8422C92D04}" type="presOf" srcId="{49614CC5-B3CD-0742-925B-500382429D6E}" destId="{3D7AF450-5E0E-4443-BE0C-A335C941D7C5}" srcOrd="0" destOrd="0" presId="urn:microsoft.com/office/officeart/2005/8/layout/hierarchy1"/>
    <dgm:cxn modelId="{546049B8-CB56-5147-98EC-2BFCFDBF576E}" srcId="{88E981AD-521F-444F-BE83-28F2F86DA8B6}" destId="{D42B5122-5197-9247-AB8D-5538CB1A9973}" srcOrd="0" destOrd="0" parTransId="{D590E675-055F-EA43-8336-07A1717727B7}" sibTransId="{D7846FEA-E867-6B43-892F-164B8C386419}"/>
    <dgm:cxn modelId="{9F0A55B9-2119-6541-90DE-6D0C0C3181CD}" srcId="{49614CC5-B3CD-0742-925B-500382429D6E}" destId="{C6D63560-24EF-1443-9F91-7A6E74BDCEC1}" srcOrd="2" destOrd="0" parTransId="{4A3256EC-2D3D-A744-BF84-ADB7D5BFB57E}" sibTransId="{29EC75AB-8863-4645-A7EC-77A43A41FFA2}"/>
    <dgm:cxn modelId="{B05AAFC5-DFC5-174B-8637-924C888DA9BF}" type="presOf" srcId="{3D60878B-DD94-CD42-9B38-400B04138D88}" destId="{363632E9-7FE3-1B4D-9F13-55EA3B682A6D}" srcOrd="0" destOrd="0" presId="urn:microsoft.com/office/officeart/2005/8/layout/hierarchy1"/>
    <dgm:cxn modelId="{9EEA44C8-E495-3843-ADC3-0F0E603EE569}" srcId="{49614CC5-B3CD-0742-925B-500382429D6E}" destId="{2A3399BB-36D5-804F-A1C8-01613F9CD5F0}" srcOrd="1" destOrd="0" parTransId="{E38A69F9-82FE-9B45-A99E-E97876FFB651}" sibTransId="{37FCEFAE-AC73-9446-85A9-69890F74B245}"/>
    <dgm:cxn modelId="{3F954ECB-8DC1-D74D-8BE7-C9E1339FE812}" type="presOf" srcId="{8343F075-173B-4B4D-B998-49A65D7CC443}" destId="{1929AD17-7176-6348-8D18-A7CBF06AF263}" srcOrd="0" destOrd="0" presId="urn:microsoft.com/office/officeart/2005/8/layout/hierarchy1"/>
    <dgm:cxn modelId="{9C9BB6CC-8630-CF4E-92F1-F45CEF157AB2}" srcId="{D42B5122-5197-9247-AB8D-5538CB1A9973}" destId="{49614CC5-B3CD-0742-925B-500382429D6E}" srcOrd="1" destOrd="0" parTransId="{0B87857E-8606-3F44-B51E-C3ADA5A82705}" sibTransId="{A25D87E1-0EFD-9A4F-B866-8BA38E8E4A1F}"/>
    <dgm:cxn modelId="{667F69D4-31CF-C14C-848E-EB95EB42E96D}" type="presOf" srcId="{589357D4-52A5-B84D-9F46-A3483FC28AD9}" destId="{1E1281C5-D8BD-3C46-A1A8-62D54F58E7DD}" srcOrd="0" destOrd="0" presId="urn:microsoft.com/office/officeart/2005/8/layout/hierarchy1"/>
    <dgm:cxn modelId="{7910F2D6-DFBF-2F47-80E6-08859B195925}" type="presOf" srcId="{4643C944-165C-A04E-88CB-6D5BAF4146ED}" destId="{6FB0466C-CA48-6347-A3A6-CAC2ADC44252}" srcOrd="0" destOrd="0" presId="urn:microsoft.com/office/officeart/2005/8/layout/hierarchy1"/>
    <dgm:cxn modelId="{69D6A4DB-B7EE-DB49-A38D-BC074E5F4F4A}" srcId="{49614CC5-B3CD-0742-925B-500382429D6E}" destId="{938E6F6D-FB94-9143-8811-1151297C1956}" srcOrd="0" destOrd="0" parTransId="{1EB58FE5-D3D5-2645-B3B9-D026C808C7D1}" sibTransId="{0ABD2F70-7897-F443-8B22-97C41344D726}"/>
    <dgm:cxn modelId="{691ECBDE-C98A-C346-9E91-0A3B910DF6D3}" type="presOf" srcId="{F509661A-0EFF-0742-B89D-A05D32D6C590}" destId="{207A2B70-BE60-F642-8215-312A3DC42F8D}" srcOrd="0" destOrd="0" presId="urn:microsoft.com/office/officeart/2005/8/layout/hierarchy1"/>
    <dgm:cxn modelId="{278053DF-F3D0-D648-A348-47E8EF3BABDC}" type="presOf" srcId="{E38A69F9-82FE-9B45-A99E-E97876FFB651}" destId="{76E08F9F-9E63-8D40-9E85-4EEC2DEF57A5}" srcOrd="0" destOrd="0" presId="urn:microsoft.com/office/officeart/2005/8/layout/hierarchy1"/>
    <dgm:cxn modelId="{2BD43324-6B6A-3448-9C72-4A42DD4CF672}" type="presParOf" srcId="{06A2A6DE-7FEF-8B44-96EE-376FF1844F8D}" destId="{A7E21FE4-90DA-FE4B-B386-259D6770F8BD}" srcOrd="0" destOrd="0" presId="urn:microsoft.com/office/officeart/2005/8/layout/hierarchy1"/>
    <dgm:cxn modelId="{866FE0D2-FC00-A142-951D-DFD489CE0A18}" type="presParOf" srcId="{A7E21FE4-90DA-FE4B-B386-259D6770F8BD}" destId="{D310098C-E5AF-9B40-ACE3-CD8A4E32161A}" srcOrd="0" destOrd="0" presId="urn:microsoft.com/office/officeart/2005/8/layout/hierarchy1"/>
    <dgm:cxn modelId="{8E993864-4C3B-5F45-A867-2FC78A58887A}" type="presParOf" srcId="{D310098C-E5AF-9B40-ACE3-CD8A4E32161A}" destId="{9AE2A786-9F82-A24B-94FB-E591E08766A1}" srcOrd="0" destOrd="0" presId="urn:microsoft.com/office/officeart/2005/8/layout/hierarchy1"/>
    <dgm:cxn modelId="{FE8FF96D-B3C2-AE41-8B00-646674C39A88}" type="presParOf" srcId="{D310098C-E5AF-9B40-ACE3-CD8A4E32161A}" destId="{AA582E3D-3CD6-5A41-A063-FCED79B67936}" srcOrd="1" destOrd="0" presId="urn:microsoft.com/office/officeart/2005/8/layout/hierarchy1"/>
    <dgm:cxn modelId="{DD18DD81-DD5C-074F-BCDC-A7C786DEF3B2}" type="presParOf" srcId="{A7E21FE4-90DA-FE4B-B386-259D6770F8BD}" destId="{349A97FC-EEB1-CF45-8700-8820575B50D9}" srcOrd="1" destOrd="0" presId="urn:microsoft.com/office/officeart/2005/8/layout/hierarchy1"/>
    <dgm:cxn modelId="{B5F99884-5694-8949-AF35-73D38B5097FD}" type="presParOf" srcId="{349A97FC-EEB1-CF45-8700-8820575B50D9}" destId="{781B228B-BAA3-7C45-84ED-094AE46EF8EE}" srcOrd="0" destOrd="0" presId="urn:microsoft.com/office/officeart/2005/8/layout/hierarchy1"/>
    <dgm:cxn modelId="{3B4BDD32-3371-1547-B193-3457FCD8ADF2}" type="presParOf" srcId="{349A97FC-EEB1-CF45-8700-8820575B50D9}" destId="{DD425221-3A26-0848-B82A-D6098C0DCDD0}" srcOrd="1" destOrd="0" presId="urn:microsoft.com/office/officeart/2005/8/layout/hierarchy1"/>
    <dgm:cxn modelId="{A58E2111-5D68-594C-94A4-571A9FDA4D5A}" type="presParOf" srcId="{DD425221-3A26-0848-B82A-D6098C0DCDD0}" destId="{C0596F7B-027E-DC42-AA43-A647CF0FB435}" srcOrd="0" destOrd="0" presId="urn:microsoft.com/office/officeart/2005/8/layout/hierarchy1"/>
    <dgm:cxn modelId="{9DD30A70-D0E3-D746-9BD9-D6E7CEA273E1}" type="presParOf" srcId="{C0596F7B-027E-DC42-AA43-A647CF0FB435}" destId="{D848F7C6-C45D-5446-ADD0-0FDFD769AF40}" srcOrd="0" destOrd="0" presId="urn:microsoft.com/office/officeart/2005/8/layout/hierarchy1"/>
    <dgm:cxn modelId="{B6A39DC4-2E6E-F148-AAA2-0C9B1D0328C5}" type="presParOf" srcId="{C0596F7B-027E-DC42-AA43-A647CF0FB435}" destId="{14A7BFD5-800B-F14A-88F3-BA596F009C2A}" srcOrd="1" destOrd="0" presId="urn:microsoft.com/office/officeart/2005/8/layout/hierarchy1"/>
    <dgm:cxn modelId="{8B7729F9-3D81-FC40-BDFE-6068BCF22D43}" type="presParOf" srcId="{DD425221-3A26-0848-B82A-D6098C0DCDD0}" destId="{8569F77C-8E6A-2141-92F5-829BC9E26607}" srcOrd="1" destOrd="0" presId="urn:microsoft.com/office/officeart/2005/8/layout/hierarchy1"/>
    <dgm:cxn modelId="{526D3266-F7B7-0A44-9F1A-74E466F0AF6D}" type="presParOf" srcId="{8569F77C-8E6A-2141-92F5-829BC9E26607}" destId="{B0E827AF-DFF5-734C-A651-233B539933AD}" srcOrd="0" destOrd="0" presId="urn:microsoft.com/office/officeart/2005/8/layout/hierarchy1"/>
    <dgm:cxn modelId="{903BA562-9040-7249-A7DB-B6A29F7814B6}" type="presParOf" srcId="{8569F77C-8E6A-2141-92F5-829BC9E26607}" destId="{F3A6F564-3EC6-8A48-98AE-688BA691B681}" srcOrd="1" destOrd="0" presId="urn:microsoft.com/office/officeart/2005/8/layout/hierarchy1"/>
    <dgm:cxn modelId="{DA18358B-EC21-E24C-8121-B67033624A9E}" type="presParOf" srcId="{F3A6F564-3EC6-8A48-98AE-688BA691B681}" destId="{67CF8B11-7DBF-FA4C-937E-69CF28D07A8C}" srcOrd="0" destOrd="0" presId="urn:microsoft.com/office/officeart/2005/8/layout/hierarchy1"/>
    <dgm:cxn modelId="{D7B603B7-6372-894D-85B0-AB03FE78F4A5}" type="presParOf" srcId="{67CF8B11-7DBF-FA4C-937E-69CF28D07A8C}" destId="{344A7E88-AB56-2A4B-94AF-4165E9D4872A}" srcOrd="0" destOrd="0" presId="urn:microsoft.com/office/officeart/2005/8/layout/hierarchy1"/>
    <dgm:cxn modelId="{8D72FFF9-3F68-004A-967D-7876856F537B}" type="presParOf" srcId="{67CF8B11-7DBF-FA4C-937E-69CF28D07A8C}" destId="{954488C1-0534-AC42-A242-7926D93756A9}" srcOrd="1" destOrd="0" presId="urn:microsoft.com/office/officeart/2005/8/layout/hierarchy1"/>
    <dgm:cxn modelId="{D110773C-44CE-2E4D-B1CB-A33255A476C6}" type="presParOf" srcId="{F3A6F564-3EC6-8A48-98AE-688BA691B681}" destId="{7827D1A3-DEFC-864F-A33B-3121D8FC5A81}" srcOrd="1" destOrd="0" presId="urn:microsoft.com/office/officeart/2005/8/layout/hierarchy1"/>
    <dgm:cxn modelId="{60CFA823-DFC3-EF4C-998B-1A2FE5BCBE70}" type="presParOf" srcId="{7827D1A3-DEFC-864F-A33B-3121D8FC5A81}" destId="{D6084980-100B-9E49-9555-CF484EE13D8E}" srcOrd="0" destOrd="0" presId="urn:microsoft.com/office/officeart/2005/8/layout/hierarchy1"/>
    <dgm:cxn modelId="{361604DC-1849-EB44-B614-44542DE7F21D}" type="presParOf" srcId="{7827D1A3-DEFC-864F-A33B-3121D8FC5A81}" destId="{EBDEE21A-2E65-724A-9977-4B4214EE3E55}" srcOrd="1" destOrd="0" presId="urn:microsoft.com/office/officeart/2005/8/layout/hierarchy1"/>
    <dgm:cxn modelId="{7B370E78-6E69-FB4D-9408-F1AEBF9B5EC0}" type="presParOf" srcId="{EBDEE21A-2E65-724A-9977-4B4214EE3E55}" destId="{18BC0A26-0596-6245-BADA-9035CB64D75C}" srcOrd="0" destOrd="0" presId="urn:microsoft.com/office/officeart/2005/8/layout/hierarchy1"/>
    <dgm:cxn modelId="{E2081F98-0FD1-6545-B3A0-9115A53FB811}" type="presParOf" srcId="{18BC0A26-0596-6245-BADA-9035CB64D75C}" destId="{67F5F23E-EE0C-F948-8898-47287938DCBA}" srcOrd="0" destOrd="0" presId="urn:microsoft.com/office/officeart/2005/8/layout/hierarchy1"/>
    <dgm:cxn modelId="{18539D62-F242-BE4D-9647-B0FE08A09163}" type="presParOf" srcId="{18BC0A26-0596-6245-BADA-9035CB64D75C}" destId="{1E1281C5-D8BD-3C46-A1A8-62D54F58E7DD}" srcOrd="1" destOrd="0" presId="urn:microsoft.com/office/officeart/2005/8/layout/hierarchy1"/>
    <dgm:cxn modelId="{8BFF9775-F900-B542-9422-D071C5D61E99}" type="presParOf" srcId="{EBDEE21A-2E65-724A-9977-4B4214EE3E55}" destId="{96E0A05C-4F86-7244-9A86-F14928005699}" srcOrd="1" destOrd="0" presId="urn:microsoft.com/office/officeart/2005/8/layout/hierarchy1"/>
    <dgm:cxn modelId="{C4ACB6BF-8DA7-0245-8EE1-A72F7C3C8578}" type="presParOf" srcId="{96E0A05C-4F86-7244-9A86-F14928005699}" destId="{933A4AD0-A2B0-E443-A6C6-553C0CA999FB}" srcOrd="0" destOrd="0" presId="urn:microsoft.com/office/officeart/2005/8/layout/hierarchy1"/>
    <dgm:cxn modelId="{A4A90EB5-CB6C-4B44-A4BA-AE13E3AE4665}" type="presParOf" srcId="{96E0A05C-4F86-7244-9A86-F14928005699}" destId="{C079780A-069A-6049-9899-F108475DA797}" srcOrd="1" destOrd="0" presId="urn:microsoft.com/office/officeart/2005/8/layout/hierarchy1"/>
    <dgm:cxn modelId="{A51B39E8-2A65-2744-B802-3D75234D51B3}" type="presParOf" srcId="{C079780A-069A-6049-9899-F108475DA797}" destId="{00FF113A-B80D-F44B-ACAA-01BC6EAC008E}" srcOrd="0" destOrd="0" presId="urn:microsoft.com/office/officeart/2005/8/layout/hierarchy1"/>
    <dgm:cxn modelId="{05A72983-5060-5041-B3FD-D4506BFDD81D}" type="presParOf" srcId="{00FF113A-B80D-F44B-ACAA-01BC6EAC008E}" destId="{54164D96-3D66-4B44-99ED-5A225A69DDDC}" srcOrd="0" destOrd="0" presId="urn:microsoft.com/office/officeart/2005/8/layout/hierarchy1"/>
    <dgm:cxn modelId="{1FDC02C7-27E8-9242-9EDC-C20B6E5BD7B6}" type="presParOf" srcId="{00FF113A-B80D-F44B-ACAA-01BC6EAC008E}" destId="{738DD5A7-3A14-AE40-BCFC-98F6895F1BE7}" srcOrd="1" destOrd="0" presId="urn:microsoft.com/office/officeart/2005/8/layout/hierarchy1"/>
    <dgm:cxn modelId="{1567CE49-B05F-BC43-8C1D-1BA19CD44CB4}" type="presParOf" srcId="{C079780A-069A-6049-9899-F108475DA797}" destId="{C7F30374-2EF4-5144-98B9-775CE2B2CC2B}" srcOrd="1" destOrd="0" presId="urn:microsoft.com/office/officeart/2005/8/layout/hierarchy1"/>
    <dgm:cxn modelId="{22A7D7CC-4686-894B-9CD8-B9EACADAF8AF}" type="presParOf" srcId="{96E0A05C-4F86-7244-9A86-F14928005699}" destId="{9C5E1CFC-8623-AB46-B076-3018E8FA8FDE}" srcOrd="2" destOrd="0" presId="urn:microsoft.com/office/officeart/2005/8/layout/hierarchy1"/>
    <dgm:cxn modelId="{BE984F18-1417-A142-91FD-E8BA52BD6901}" type="presParOf" srcId="{96E0A05C-4F86-7244-9A86-F14928005699}" destId="{F84A3815-0FF4-AE49-A886-DB1E722244D2}" srcOrd="3" destOrd="0" presId="urn:microsoft.com/office/officeart/2005/8/layout/hierarchy1"/>
    <dgm:cxn modelId="{0A43369E-667D-2A4E-BAB0-4CAEDE4EA5C6}" type="presParOf" srcId="{F84A3815-0FF4-AE49-A886-DB1E722244D2}" destId="{3558512F-BA8D-8F44-8587-EE034247E7B5}" srcOrd="0" destOrd="0" presId="urn:microsoft.com/office/officeart/2005/8/layout/hierarchy1"/>
    <dgm:cxn modelId="{65C91520-ED28-F446-8D7D-E47769BB1C7B}" type="presParOf" srcId="{3558512F-BA8D-8F44-8587-EE034247E7B5}" destId="{41B125D2-2651-844E-8B3B-15D9B5562EE7}" srcOrd="0" destOrd="0" presId="urn:microsoft.com/office/officeart/2005/8/layout/hierarchy1"/>
    <dgm:cxn modelId="{4AE41CA8-2D03-7746-ABFF-B4065A3537E3}" type="presParOf" srcId="{3558512F-BA8D-8F44-8587-EE034247E7B5}" destId="{AD86B17A-EF5C-784E-B56F-44D6DBF7EED5}" srcOrd="1" destOrd="0" presId="urn:microsoft.com/office/officeart/2005/8/layout/hierarchy1"/>
    <dgm:cxn modelId="{B4B64D72-4042-BF42-84EF-3027ABEB2A58}" type="presParOf" srcId="{F84A3815-0FF4-AE49-A886-DB1E722244D2}" destId="{679180AE-4842-6A48-91D5-67B0AB691D3F}" srcOrd="1" destOrd="0" presId="urn:microsoft.com/office/officeart/2005/8/layout/hierarchy1"/>
    <dgm:cxn modelId="{23E6BEBA-10CA-8A4A-BE5B-033EF67413B3}" type="presParOf" srcId="{7827D1A3-DEFC-864F-A33B-3121D8FC5A81}" destId="{AEFEAB8E-E150-BE4A-91EA-01B7B3ECB0A5}" srcOrd="2" destOrd="0" presId="urn:microsoft.com/office/officeart/2005/8/layout/hierarchy1"/>
    <dgm:cxn modelId="{DC710509-A182-834D-8AE9-173E4799D788}" type="presParOf" srcId="{7827D1A3-DEFC-864F-A33B-3121D8FC5A81}" destId="{808EA2A3-9CF3-1244-B7AA-BC64609065ED}" srcOrd="3" destOrd="0" presId="urn:microsoft.com/office/officeart/2005/8/layout/hierarchy1"/>
    <dgm:cxn modelId="{1676F9C4-2231-5E45-B6EF-27CE4397814B}" type="presParOf" srcId="{808EA2A3-9CF3-1244-B7AA-BC64609065ED}" destId="{89ED89A0-EB60-764C-9C8E-8FD355748668}" srcOrd="0" destOrd="0" presId="urn:microsoft.com/office/officeart/2005/8/layout/hierarchy1"/>
    <dgm:cxn modelId="{A5F6A574-43F9-A241-A18F-095E30593470}" type="presParOf" srcId="{89ED89A0-EB60-764C-9C8E-8FD355748668}" destId="{DD71F74D-5F77-A441-AEA1-B9CA6638E87D}" srcOrd="0" destOrd="0" presId="urn:microsoft.com/office/officeart/2005/8/layout/hierarchy1"/>
    <dgm:cxn modelId="{3565E341-7C90-8743-87A4-3AE32591E79F}" type="presParOf" srcId="{89ED89A0-EB60-764C-9C8E-8FD355748668}" destId="{3D7AF450-5E0E-4443-BE0C-A335C941D7C5}" srcOrd="1" destOrd="0" presId="urn:microsoft.com/office/officeart/2005/8/layout/hierarchy1"/>
    <dgm:cxn modelId="{0B372EA3-9096-F24B-91B2-88A24CBC37EB}" type="presParOf" srcId="{808EA2A3-9CF3-1244-B7AA-BC64609065ED}" destId="{3F7C6DDA-9089-674A-8BAE-53276ED1D6D0}" srcOrd="1" destOrd="0" presId="urn:microsoft.com/office/officeart/2005/8/layout/hierarchy1"/>
    <dgm:cxn modelId="{46D76262-6483-6E42-AB9A-EC7F0DB712C8}" type="presParOf" srcId="{3F7C6DDA-9089-674A-8BAE-53276ED1D6D0}" destId="{40525150-AD6C-114A-92AF-55A158A78021}" srcOrd="0" destOrd="0" presId="urn:microsoft.com/office/officeart/2005/8/layout/hierarchy1"/>
    <dgm:cxn modelId="{751190CA-3659-6B49-A5D2-86C685916E45}" type="presParOf" srcId="{3F7C6DDA-9089-674A-8BAE-53276ED1D6D0}" destId="{89C632EF-E148-8F43-A8A4-4DA2A4280957}" srcOrd="1" destOrd="0" presId="urn:microsoft.com/office/officeart/2005/8/layout/hierarchy1"/>
    <dgm:cxn modelId="{50B8570B-3688-1B4E-8A64-B6DDE23D2659}" type="presParOf" srcId="{89C632EF-E148-8F43-A8A4-4DA2A4280957}" destId="{618C04F2-4878-7F4E-A63A-1194847C55C6}" srcOrd="0" destOrd="0" presId="urn:microsoft.com/office/officeart/2005/8/layout/hierarchy1"/>
    <dgm:cxn modelId="{A66042E1-D457-0F45-9921-231CB6F2F72F}" type="presParOf" srcId="{618C04F2-4878-7F4E-A63A-1194847C55C6}" destId="{F84CEEA9-5107-E54F-A6E8-831E579C2ECF}" srcOrd="0" destOrd="0" presId="urn:microsoft.com/office/officeart/2005/8/layout/hierarchy1"/>
    <dgm:cxn modelId="{8693458F-608D-9F4A-BA89-8E9B9E678641}" type="presParOf" srcId="{618C04F2-4878-7F4E-A63A-1194847C55C6}" destId="{C64B8927-2B89-7140-B680-A79B5EB9F0CD}" srcOrd="1" destOrd="0" presId="urn:microsoft.com/office/officeart/2005/8/layout/hierarchy1"/>
    <dgm:cxn modelId="{08724DC6-4265-DE48-80A6-2C83AE9FFC2B}" type="presParOf" srcId="{89C632EF-E148-8F43-A8A4-4DA2A4280957}" destId="{637BEB33-2F90-3A4C-ACF8-06D6B79B86EB}" srcOrd="1" destOrd="0" presId="urn:microsoft.com/office/officeart/2005/8/layout/hierarchy1"/>
    <dgm:cxn modelId="{6442A391-DB4F-8145-B791-8DB72443D87C}" type="presParOf" srcId="{3F7C6DDA-9089-674A-8BAE-53276ED1D6D0}" destId="{76E08F9F-9E63-8D40-9E85-4EEC2DEF57A5}" srcOrd="2" destOrd="0" presId="urn:microsoft.com/office/officeart/2005/8/layout/hierarchy1"/>
    <dgm:cxn modelId="{5A2E3F77-B761-2547-AEE8-BA7354BE0CE9}" type="presParOf" srcId="{3F7C6DDA-9089-674A-8BAE-53276ED1D6D0}" destId="{2C5F7ACE-E742-DC4C-A32D-A178F3224D51}" srcOrd="3" destOrd="0" presId="urn:microsoft.com/office/officeart/2005/8/layout/hierarchy1"/>
    <dgm:cxn modelId="{9EB359FB-561C-A740-88E9-4519B420BAA0}" type="presParOf" srcId="{2C5F7ACE-E742-DC4C-A32D-A178F3224D51}" destId="{1980FFED-3A90-D941-8828-F76D5FDE7D2D}" srcOrd="0" destOrd="0" presId="urn:microsoft.com/office/officeart/2005/8/layout/hierarchy1"/>
    <dgm:cxn modelId="{5736F64A-B1B7-E44C-9D23-244FE2A53741}" type="presParOf" srcId="{1980FFED-3A90-D941-8828-F76D5FDE7D2D}" destId="{1B14B3E0-9BFD-E544-876C-C2768247E083}" srcOrd="0" destOrd="0" presId="urn:microsoft.com/office/officeart/2005/8/layout/hierarchy1"/>
    <dgm:cxn modelId="{7DBCC281-DB9A-7749-8210-E1A780D623F2}" type="presParOf" srcId="{1980FFED-3A90-D941-8828-F76D5FDE7D2D}" destId="{E9FF64E9-A2AE-B242-BC3A-626CDCDAFBDB}" srcOrd="1" destOrd="0" presId="urn:microsoft.com/office/officeart/2005/8/layout/hierarchy1"/>
    <dgm:cxn modelId="{DE46989C-E2CF-514D-9142-BEF58C7FCFCB}" type="presParOf" srcId="{2C5F7ACE-E742-DC4C-A32D-A178F3224D51}" destId="{1AFC810E-5F06-AC4E-A85A-7F3051EAFC7C}" srcOrd="1" destOrd="0" presId="urn:microsoft.com/office/officeart/2005/8/layout/hierarchy1"/>
    <dgm:cxn modelId="{9F843500-64C2-B14B-9B9F-0DB1A4B215FF}" type="presParOf" srcId="{3F7C6DDA-9089-674A-8BAE-53276ED1D6D0}" destId="{E36E53A9-5A8B-5349-8C87-3AB146C330F1}" srcOrd="4" destOrd="0" presId="urn:microsoft.com/office/officeart/2005/8/layout/hierarchy1"/>
    <dgm:cxn modelId="{52956015-2945-C649-97F4-CF0686260A38}" type="presParOf" srcId="{3F7C6DDA-9089-674A-8BAE-53276ED1D6D0}" destId="{9D89C2B3-8B39-AC41-AFCE-6C09A2B167BD}" srcOrd="5" destOrd="0" presId="urn:microsoft.com/office/officeart/2005/8/layout/hierarchy1"/>
    <dgm:cxn modelId="{9202F9EC-C737-5748-8C89-12EBF7626DAB}" type="presParOf" srcId="{9D89C2B3-8B39-AC41-AFCE-6C09A2B167BD}" destId="{9E6DF78F-013E-DF44-B757-C3CE55155E09}" srcOrd="0" destOrd="0" presId="urn:microsoft.com/office/officeart/2005/8/layout/hierarchy1"/>
    <dgm:cxn modelId="{27C581A8-575D-5C48-B650-17F7F44D5D87}" type="presParOf" srcId="{9E6DF78F-013E-DF44-B757-C3CE55155E09}" destId="{43FD6DC4-996C-4A4A-8E79-751FDA37F2D6}" srcOrd="0" destOrd="0" presId="urn:microsoft.com/office/officeart/2005/8/layout/hierarchy1"/>
    <dgm:cxn modelId="{067DF1AB-4898-2F41-9292-17C515243CE2}" type="presParOf" srcId="{9E6DF78F-013E-DF44-B757-C3CE55155E09}" destId="{AB89649B-4FC2-3E49-B770-D1BF1054E5AF}" srcOrd="1" destOrd="0" presId="urn:microsoft.com/office/officeart/2005/8/layout/hierarchy1"/>
    <dgm:cxn modelId="{85AE3482-B2D4-F044-B56C-C0222DC2A77B}" type="presParOf" srcId="{9D89C2B3-8B39-AC41-AFCE-6C09A2B167BD}" destId="{A976AE30-70EA-9C49-BF47-C08D860565C4}" srcOrd="1" destOrd="0" presId="urn:microsoft.com/office/officeart/2005/8/layout/hierarchy1"/>
    <dgm:cxn modelId="{C926819D-ED4C-D040-8D4E-5C74035B4DF4}" type="presParOf" srcId="{7827D1A3-DEFC-864F-A33B-3121D8FC5A81}" destId="{363632E9-7FE3-1B4D-9F13-55EA3B682A6D}" srcOrd="4" destOrd="0" presId="urn:microsoft.com/office/officeart/2005/8/layout/hierarchy1"/>
    <dgm:cxn modelId="{8BE0B863-6C01-3B40-BC65-F90D18BE2420}" type="presParOf" srcId="{7827D1A3-DEFC-864F-A33B-3121D8FC5A81}" destId="{3EC2D1CF-DBF3-174A-8FFE-66C4FF91B0AB}" srcOrd="5" destOrd="0" presId="urn:microsoft.com/office/officeart/2005/8/layout/hierarchy1"/>
    <dgm:cxn modelId="{A55EB992-D573-F14D-91D3-C43123DF7FD3}" type="presParOf" srcId="{3EC2D1CF-DBF3-174A-8FFE-66C4FF91B0AB}" destId="{97A77384-89E7-8C49-9DF3-084DA8592ACC}" srcOrd="0" destOrd="0" presId="urn:microsoft.com/office/officeart/2005/8/layout/hierarchy1"/>
    <dgm:cxn modelId="{5E21FBCD-6539-AF4B-AA71-B63F24655E22}" type="presParOf" srcId="{97A77384-89E7-8C49-9DF3-084DA8592ACC}" destId="{90FC9A54-8279-E941-ABDF-0C70C3B8E10F}" srcOrd="0" destOrd="0" presId="urn:microsoft.com/office/officeart/2005/8/layout/hierarchy1"/>
    <dgm:cxn modelId="{B406EA6D-E0D7-5644-82A6-923107B59BA9}" type="presParOf" srcId="{97A77384-89E7-8C49-9DF3-084DA8592ACC}" destId="{6FB0466C-CA48-6347-A3A6-CAC2ADC44252}" srcOrd="1" destOrd="0" presId="urn:microsoft.com/office/officeart/2005/8/layout/hierarchy1"/>
    <dgm:cxn modelId="{07F0D6EF-B8BC-DA4B-ACA1-AA25E50D1AF6}" type="presParOf" srcId="{3EC2D1CF-DBF3-174A-8FFE-66C4FF91B0AB}" destId="{150B0147-5180-504E-B659-82932473A67B}" srcOrd="1" destOrd="0" presId="urn:microsoft.com/office/officeart/2005/8/layout/hierarchy1"/>
    <dgm:cxn modelId="{957FF062-EC34-494F-8CE0-50FB04971EE9}" type="presParOf" srcId="{150B0147-5180-504E-B659-82932473A67B}" destId="{3F14BC52-F601-CC44-9629-A3984C8E37BC}" srcOrd="0" destOrd="0" presId="urn:microsoft.com/office/officeart/2005/8/layout/hierarchy1"/>
    <dgm:cxn modelId="{24D3B089-850A-EE49-91D9-8A4C90B4DEBA}" type="presParOf" srcId="{150B0147-5180-504E-B659-82932473A67B}" destId="{1083FC01-ED73-074F-8A20-4FDBB6821260}" srcOrd="1" destOrd="0" presId="urn:microsoft.com/office/officeart/2005/8/layout/hierarchy1"/>
    <dgm:cxn modelId="{05CE6DEA-A67B-DB4A-930E-A088BA14355A}" type="presParOf" srcId="{1083FC01-ED73-074F-8A20-4FDBB6821260}" destId="{6F8FCED1-A9C8-8D42-B52F-11649AD6BBBD}" srcOrd="0" destOrd="0" presId="urn:microsoft.com/office/officeart/2005/8/layout/hierarchy1"/>
    <dgm:cxn modelId="{7EF43689-282D-4944-88E1-5D5474F402EA}" type="presParOf" srcId="{6F8FCED1-A9C8-8D42-B52F-11649AD6BBBD}" destId="{038EAEBD-F291-1043-BD48-0228A72B1153}" srcOrd="0" destOrd="0" presId="urn:microsoft.com/office/officeart/2005/8/layout/hierarchy1"/>
    <dgm:cxn modelId="{A0A067BC-BD49-0249-A93B-F6E3552BFBF1}" type="presParOf" srcId="{6F8FCED1-A9C8-8D42-B52F-11649AD6BBBD}" destId="{207A2B70-BE60-F642-8215-312A3DC42F8D}" srcOrd="1" destOrd="0" presId="urn:microsoft.com/office/officeart/2005/8/layout/hierarchy1"/>
    <dgm:cxn modelId="{4266E9D6-0473-3C41-82F0-90B2A5DABA63}" type="presParOf" srcId="{1083FC01-ED73-074F-8A20-4FDBB6821260}" destId="{1746C17E-C62C-A348-AB86-C765436A133C}" srcOrd="1" destOrd="0" presId="urn:microsoft.com/office/officeart/2005/8/layout/hierarchy1"/>
    <dgm:cxn modelId="{E7FC2B30-1F93-1A4E-A0EB-675E540F7B69}" type="presParOf" srcId="{1746C17E-C62C-A348-AB86-C765436A133C}" destId="{E84C61E2-736F-464A-8AA0-594E0D120CB7}" srcOrd="0" destOrd="0" presId="urn:microsoft.com/office/officeart/2005/8/layout/hierarchy1"/>
    <dgm:cxn modelId="{95FFCCEA-4F0C-844C-8770-758EAB0D2568}" type="presParOf" srcId="{1746C17E-C62C-A348-AB86-C765436A133C}" destId="{AD48C4DF-75A9-AA41-8D1D-47C32415F0BE}" srcOrd="1" destOrd="0" presId="urn:microsoft.com/office/officeart/2005/8/layout/hierarchy1"/>
    <dgm:cxn modelId="{2C5C61C6-EEA6-7A4E-9E43-52D67F7A43BC}" type="presParOf" srcId="{AD48C4DF-75A9-AA41-8D1D-47C32415F0BE}" destId="{373EFEC9-E2D3-9544-819C-9434B2733CFC}" srcOrd="0" destOrd="0" presId="urn:microsoft.com/office/officeart/2005/8/layout/hierarchy1"/>
    <dgm:cxn modelId="{B0D81445-B8ED-1140-82D5-6A242FE1136B}" type="presParOf" srcId="{373EFEC9-E2D3-9544-819C-9434B2733CFC}" destId="{7D5EF74C-2AFA-6B41-8966-8812E27BD5FF}" srcOrd="0" destOrd="0" presId="urn:microsoft.com/office/officeart/2005/8/layout/hierarchy1"/>
    <dgm:cxn modelId="{B4EFC1B8-ECF8-1B44-AE8F-6EB12972C4E4}" type="presParOf" srcId="{373EFEC9-E2D3-9544-819C-9434B2733CFC}" destId="{1929AD17-7176-6348-8D18-A7CBF06AF263}" srcOrd="1" destOrd="0" presId="urn:microsoft.com/office/officeart/2005/8/layout/hierarchy1"/>
    <dgm:cxn modelId="{03F6A202-F8C6-424D-B8A3-AD5F5056710F}" type="presParOf" srcId="{AD48C4DF-75A9-AA41-8D1D-47C32415F0BE}" destId="{29F4AF1D-D675-2846-99CB-4D371CD86A40}" srcOrd="1" destOrd="0" presId="urn:microsoft.com/office/officeart/2005/8/layout/hierarchy1"/>
    <dgm:cxn modelId="{ECC01A2C-3982-5746-902C-47AA38621704}" type="presParOf" srcId="{1746C17E-C62C-A348-AB86-C765436A133C}" destId="{E3E99A5C-277B-5E4A-B57C-D99BA9541617}" srcOrd="2" destOrd="0" presId="urn:microsoft.com/office/officeart/2005/8/layout/hierarchy1"/>
    <dgm:cxn modelId="{D4A1F782-E660-E742-94E7-139997F7F556}" type="presParOf" srcId="{1746C17E-C62C-A348-AB86-C765436A133C}" destId="{1971D5D7-9BF4-4940-8148-FBEA4D69D284}" srcOrd="3" destOrd="0" presId="urn:microsoft.com/office/officeart/2005/8/layout/hierarchy1"/>
    <dgm:cxn modelId="{F5B06BEB-F255-1344-A85E-C40F69431076}" type="presParOf" srcId="{1971D5D7-9BF4-4940-8148-FBEA4D69D284}" destId="{40D41DDD-A46A-D443-A4BB-45D319EF4447}" srcOrd="0" destOrd="0" presId="urn:microsoft.com/office/officeart/2005/8/layout/hierarchy1"/>
    <dgm:cxn modelId="{7503A9C7-6A85-F547-BEA8-528C05944E0C}" type="presParOf" srcId="{40D41DDD-A46A-D443-A4BB-45D319EF4447}" destId="{C1E1C610-AB66-804B-B864-C329CF07146B}" srcOrd="0" destOrd="0" presId="urn:microsoft.com/office/officeart/2005/8/layout/hierarchy1"/>
    <dgm:cxn modelId="{19CEDF31-EC22-314A-B580-92967F10AE11}" type="presParOf" srcId="{40D41DDD-A46A-D443-A4BB-45D319EF4447}" destId="{590833F0-C373-6345-9C00-1AF2FFDB8E69}" srcOrd="1" destOrd="0" presId="urn:microsoft.com/office/officeart/2005/8/layout/hierarchy1"/>
    <dgm:cxn modelId="{A5C9A0CB-DD43-EA4F-92FE-711D88980410}" type="presParOf" srcId="{1971D5D7-9BF4-4940-8148-FBEA4D69D284}" destId="{88F391BD-F233-9A4B-BB69-28C4D4D71007}" srcOrd="1" destOrd="0" presId="urn:microsoft.com/office/officeart/2005/8/layout/hierarchy1"/>
    <dgm:cxn modelId="{59F14E6F-3D61-D948-BBC2-5801B01E7B35}" type="presParOf" srcId="{7827D1A3-DEFC-864F-A33B-3121D8FC5A81}" destId="{C868EA83-DA5E-1946-B721-E3B5968FC205}" srcOrd="6" destOrd="0" presId="urn:microsoft.com/office/officeart/2005/8/layout/hierarchy1"/>
    <dgm:cxn modelId="{0BD08B2B-6BAB-0041-AA2D-4C1EA177A888}" type="presParOf" srcId="{7827D1A3-DEFC-864F-A33B-3121D8FC5A81}" destId="{75A96740-A134-944A-8C3B-6EE3D79A9B19}" srcOrd="7" destOrd="0" presId="urn:microsoft.com/office/officeart/2005/8/layout/hierarchy1"/>
    <dgm:cxn modelId="{3A59F800-2BF1-4B46-8A91-CD99DA2B8620}" type="presParOf" srcId="{75A96740-A134-944A-8C3B-6EE3D79A9B19}" destId="{DE38C530-57F4-D843-8DE1-FC7FD1427B31}" srcOrd="0" destOrd="0" presId="urn:microsoft.com/office/officeart/2005/8/layout/hierarchy1"/>
    <dgm:cxn modelId="{22A1D29B-7872-8946-9FD9-2327357569F2}" type="presParOf" srcId="{DE38C530-57F4-D843-8DE1-FC7FD1427B31}" destId="{9AE32E90-7AD5-C840-9CD8-DCDDF25E052A}" srcOrd="0" destOrd="0" presId="urn:microsoft.com/office/officeart/2005/8/layout/hierarchy1"/>
    <dgm:cxn modelId="{F5F0B172-0263-E042-9360-7FE76A2A59A9}" type="presParOf" srcId="{DE38C530-57F4-D843-8DE1-FC7FD1427B31}" destId="{0C983B01-D3D3-5F45-8361-C7B4E910CFBB}" srcOrd="1" destOrd="0" presId="urn:microsoft.com/office/officeart/2005/8/layout/hierarchy1"/>
    <dgm:cxn modelId="{228F4C00-EDB3-F247-A769-D426E617577A}" type="presParOf" srcId="{75A96740-A134-944A-8C3B-6EE3D79A9B19}" destId="{2903E534-0960-6C4E-BB3B-F3C5C9026B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E1B1A-C226-1449-AADF-FAAAE7B898D2}" type="doc">
      <dgm:prSet loTypeId="urn:microsoft.com/office/officeart/2005/8/layout/hierarchy1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EDE07A3-4724-2D4F-A42A-45AAEB791CAA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Evolution</a:t>
          </a:r>
        </a:p>
      </dgm:t>
    </dgm:pt>
    <dgm:pt modelId="{297F9E25-F703-534E-98D3-B1318D2E6579}" type="parTrans" cxnId="{495AEAB3-DA79-8945-88C3-D2715C96D278}">
      <dgm:prSet/>
      <dgm:spPr/>
      <dgm:t>
        <a:bodyPr/>
        <a:lstStyle/>
        <a:p>
          <a:endParaRPr lang="en-GB"/>
        </a:p>
      </dgm:t>
    </dgm:pt>
    <dgm:pt modelId="{9A3B075D-AFB7-C249-AA1D-21064F76405C}" type="sibTrans" cxnId="{495AEAB3-DA79-8945-88C3-D2715C96D278}">
      <dgm:prSet/>
      <dgm:spPr/>
      <dgm:t>
        <a:bodyPr/>
        <a:lstStyle/>
        <a:p>
          <a:endParaRPr lang="en-GB"/>
        </a:p>
      </dgm:t>
    </dgm:pt>
    <dgm:pt modelId="{589357D4-52A5-B84D-9F46-A3483FC28AD9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1. Mutation</a:t>
          </a:r>
        </a:p>
      </dgm:t>
    </dgm:pt>
    <dgm:pt modelId="{8A2F8876-0942-9245-B8A7-954D14DBD695}" type="parTrans" cxnId="{7D3ACA66-1A1B-2C44-8D4D-6AB2F62F5CBA}">
      <dgm:prSet/>
      <dgm:spPr/>
      <dgm:t>
        <a:bodyPr/>
        <a:lstStyle/>
        <a:p>
          <a:endParaRPr lang="en-GB"/>
        </a:p>
      </dgm:t>
    </dgm:pt>
    <dgm:pt modelId="{65AE48EC-C1E3-6645-91BD-49D801C5AC2A}" type="sibTrans" cxnId="{7D3ACA66-1A1B-2C44-8D4D-6AB2F62F5CBA}">
      <dgm:prSet/>
      <dgm:spPr/>
      <dgm:t>
        <a:bodyPr/>
        <a:lstStyle/>
        <a:p>
          <a:endParaRPr lang="en-GB"/>
        </a:p>
      </dgm:t>
    </dgm:pt>
    <dgm:pt modelId="{938E6F6D-FB94-9143-8811-1151297C1956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2. Natural Selection</a:t>
          </a:r>
        </a:p>
      </dgm:t>
    </dgm:pt>
    <dgm:pt modelId="{1EB58FE5-D3D5-2645-B3B9-D026C808C7D1}" type="parTrans" cxnId="{69D6A4DB-B7EE-DB49-A38D-BC074E5F4F4A}">
      <dgm:prSet/>
      <dgm:spPr/>
      <dgm:t>
        <a:bodyPr/>
        <a:lstStyle/>
        <a:p>
          <a:endParaRPr lang="en-GB"/>
        </a:p>
      </dgm:t>
    </dgm:pt>
    <dgm:pt modelId="{0ABD2F70-7897-F443-8B22-97C41344D726}" type="sibTrans" cxnId="{69D6A4DB-B7EE-DB49-A38D-BC074E5F4F4A}">
      <dgm:prSet/>
      <dgm:spPr/>
      <dgm:t>
        <a:bodyPr/>
        <a:lstStyle/>
        <a:p>
          <a:endParaRPr lang="en-GB"/>
        </a:p>
      </dgm:t>
    </dgm:pt>
    <dgm:pt modelId="{F509661A-0EFF-0742-B89D-A05D32D6C590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3. Genetic Drift</a:t>
          </a:r>
        </a:p>
      </dgm:t>
    </dgm:pt>
    <dgm:pt modelId="{2DFEA888-71E8-7A44-92C0-77C9B544F43D}" type="parTrans" cxnId="{C3469491-7EAA-744D-9D1E-FA0E60B8C69D}">
      <dgm:prSet/>
      <dgm:spPr/>
      <dgm:t>
        <a:bodyPr/>
        <a:lstStyle/>
        <a:p>
          <a:endParaRPr lang="en-GB"/>
        </a:p>
      </dgm:t>
    </dgm:pt>
    <dgm:pt modelId="{F34487CC-1F5E-BC46-9F4B-BDB60A3DB0A4}" type="sibTrans" cxnId="{C3469491-7EAA-744D-9D1E-FA0E60B8C69D}">
      <dgm:prSet/>
      <dgm:spPr/>
      <dgm:t>
        <a:bodyPr/>
        <a:lstStyle/>
        <a:p>
          <a:endParaRPr lang="en-GB"/>
        </a:p>
      </dgm:t>
    </dgm:pt>
    <dgm:pt modelId="{D42B5122-5197-9247-AB8D-5538CB1A9973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Mechanisms of Evolution</a:t>
          </a:r>
        </a:p>
      </dgm:t>
    </dgm:pt>
    <dgm:pt modelId="{D7846FEA-E867-6B43-892F-164B8C386419}" type="sibTrans" cxnId="{546049B8-CB56-5147-98EC-2BFCFDBF576E}">
      <dgm:prSet/>
      <dgm:spPr/>
      <dgm:t>
        <a:bodyPr/>
        <a:lstStyle/>
        <a:p>
          <a:endParaRPr lang="en-GB"/>
        </a:p>
      </dgm:t>
    </dgm:pt>
    <dgm:pt modelId="{D590E675-055F-EA43-8336-07A1717727B7}" type="parTrans" cxnId="{546049B8-CB56-5147-98EC-2BFCFDBF576E}">
      <dgm:prSet/>
      <dgm:spPr/>
      <dgm:t>
        <a:bodyPr/>
        <a:lstStyle/>
        <a:p>
          <a:endParaRPr lang="en-GB"/>
        </a:p>
      </dgm:t>
    </dgm:pt>
    <dgm:pt modelId="{8A3314F6-0715-D64B-85DA-81D96C402D37}" type="asst">
      <dgm:prSet phldrT="[Text]"/>
      <dgm:spPr>
        <a:solidFill>
          <a:srgbClr val="92D050">
            <a:alpha val="9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en-GB" dirty="0"/>
            <a:t>4. Gene Flow </a:t>
          </a:r>
        </a:p>
      </dgm:t>
    </dgm:pt>
    <dgm:pt modelId="{36D96EB2-BBD0-2B47-93DF-71053210DB35}" type="parTrans" cxnId="{215CF390-0B7B-5B45-AB9E-A193A9AFB463}">
      <dgm:prSet/>
      <dgm:spPr/>
      <dgm:t>
        <a:bodyPr/>
        <a:lstStyle/>
        <a:p>
          <a:endParaRPr lang="en-GB"/>
        </a:p>
      </dgm:t>
    </dgm:pt>
    <dgm:pt modelId="{F81CAACA-17AB-3041-B2A2-157BBA79505C}" type="sibTrans" cxnId="{215CF390-0B7B-5B45-AB9E-A193A9AFB463}">
      <dgm:prSet/>
      <dgm:spPr/>
      <dgm:t>
        <a:bodyPr/>
        <a:lstStyle/>
        <a:p>
          <a:endParaRPr lang="en-GB"/>
        </a:p>
      </dgm:t>
    </dgm:pt>
    <dgm:pt modelId="{E486CD10-F7AE-AE43-A538-F73CE2AEEF0C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Microevolution</a:t>
          </a:r>
        </a:p>
      </dgm:t>
    </dgm:pt>
    <dgm:pt modelId="{3A412CAF-2DB5-4E49-8209-5A16861FEDDE}" type="parTrans" cxnId="{CDE5E376-674C-834F-B2BB-0B716FF427BA}">
      <dgm:prSet/>
      <dgm:spPr/>
      <dgm:t>
        <a:bodyPr/>
        <a:lstStyle/>
        <a:p>
          <a:endParaRPr lang="en-GB"/>
        </a:p>
      </dgm:t>
    </dgm:pt>
    <dgm:pt modelId="{CE8D3192-F97F-714B-AF47-1B98BC9F0DCB}" type="sibTrans" cxnId="{CDE5E376-674C-834F-B2BB-0B716FF427BA}">
      <dgm:prSet/>
      <dgm:spPr/>
      <dgm:t>
        <a:bodyPr/>
        <a:lstStyle/>
        <a:p>
          <a:endParaRPr lang="en-GB"/>
        </a:p>
      </dgm:t>
    </dgm:pt>
    <dgm:pt modelId="{06A2A6DE-7FEF-8B44-96EE-376FF1844F8D}" type="pres">
      <dgm:prSet presAssocID="{676E1B1A-C226-1449-AADF-FAAAE7B898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E21FE4-90DA-FE4B-B386-259D6770F8BD}" type="pres">
      <dgm:prSet presAssocID="{4EDE07A3-4724-2D4F-A42A-45AAEB791CAA}" presName="hierRoot1" presStyleCnt="0"/>
      <dgm:spPr/>
    </dgm:pt>
    <dgm:pt modelId="{D310098C-E5AF-9B40-ACE3-CD8A4E32161A}" type="pres">
      <dgm:prSet presAssocID="{4EDE07A3-4724-2D4F-A42A-45AAEB791CAA}" presName="composite" presStyleCnt="0"/>
      <dgm:spPr/>
    </dgm:pt>
    <dgm:pt modelId="{9AE2A786-9F82-A24B-94FB-E591E08766A1}" type="pres">
      <dgm:prSet presAssocID="{4EDE07A3-4724-2D4F-A42A-45AAEB791CAA}" presName="background" presStyleLbl="node0" presStyleIdx="0" presStyleCnt="1"/>
      <dgm:spPr/>
    </dgm:pt>
    <dgm:pt modelId="{AA582E3D-3CD6-5A41-A063-FCED79B67936}" type="pres">
      <dgm:prSet presAssocID="{4EDE07A3-4724-2D4F-A42A-45AAEB791CAA}" presName="text" presStyleLbl="fgAcc0" presStyleIdx="0" presStyleCnt="1">
        <dgm:presLayoutVars>
          <dgm:chPref val="3"/>
        </dgm:presLayoutVars>
      </dgm:prSet>
      <dgm:spPr/>
    </dgm:pt>
    <dgm:pt modelId="{349A97FC-EEB1-CF45-8700-8820575B50D9}" type="pres">
      <dgm:prSet presAssocID="{4EDE07A3-4724-2D4F-A42A-45AAEB791CAA}" presName="hierChild2" presStyleCnt="0"/>
      <dgm:spPr/>
    </dgm:pt>
    <dgm:pt modelId="{AE1B77F9-20C6-B646-B61D-4E32B14C3B29}" type="pres">
      <dgm:prSet presAssocID="{3A412CAF-2DB5-4E49-8209-5A16861FEDDE}" presName="Name10" presStyleLbl="parChTrans1D2" presStyleIdx="0" presStyleCnt="1"/>
      <dgm:spPr/>
    </dgm:pt>
    <dgm:pt modelId="{2B476B4E-0974-ED41-95A7-9364B79DA4C5}" type="pres">
      <dgm:prSet presAssocID="{E486CD10-F7AE-AE43-A538-F73CE2AEEF0C}" presName="hierRoot2" presStyleCnt="0"/>
      <dgm:spPr/>
    </dgm:pt>
    <dgm:pt modelId="{EAE499AF-9F9A-824E-8641-CAC9213C5AFF}" type="pres">
      <dgm:prSet presAssocID="{E486CD10-F7AE-AE43-A538-F73CE2AEEF0C}" presName="composite2" presStyleCnt="0"/>
      <dgm:spPr/>
    </dgm:pt>
    <dgm:pt modelId="{F6260621-59B0-BC4E-9A51-A9D780F578D5}" type="pres">
      <dgm:prSet presAssocID="{E486CD10-F7AE-AE43-A538-F73CE2AEEF0C}" presName="background2" presStyleLbl="node2" presStyleIdx="0" presStyleCnt="1"/>
      <dgm:spPr/>
    </dgm:pt>
    <dgm:pt modelId="{1F4FBE99-6CD3-964E-9E16-467303F82E0B}" type="pres">
      <dgm:prSet presAssocID="{E486CD10-F7AE-AE43-A538-F73CE2AEEF0C}" presName="text2" presStyleLbl="fgAcc2" presStyleIdx="0" presStyleCnt="1">
        <dgm:presLayoutVars>
          <dgm:chPref val="3"/>
        </dgm:presLayoutVars>
      </dgm:prSet>
      <dgm:spPr/>
    </dgm:pt>
    <dgm:pt modelId="{19D60369-19AE-B24C-80CB-60FC61055354}" type="pres">
      <dgm:prSet presAssocID="{E486CD10-F7AE-AE43-A538-F73CE2AEEF0C}" presName="hierChild3" presStyleCnt="0"/>
      <dgm:spPr/>
    </dgm:pt>
    <dgm:pt modelId="{B0E827AF-DFF5-734C-A651-233B539933AD}" type="pres">
      <dgm:prSet presAssocID="{D590E675-055F-EA43-8336-07A1717727B7}" presName="Name17" presStyleLbl="parChTrans1D3" presStyleIdx="0" presStyleCnt="1"/>
      <dgm:spPr/>
    </dgm:pt>
    <dgm:pt modelId="{F3A6F564-3EC6-8A48-98AE-688BA691B681}" type="pres">
      <dgm:prSet presAssocID="{D42B5122-5197-9247-AB8D-5538CB1A9973}" presName="hierRoot3" presStyleCnt="0"/>
      <dgm:spPr/>
    </dgm:pt>
    <dgm:pt modelId="{67CF8B11-7DBF-FA4C-937E-69CF28D07A8C}" type="pres">
      <dgm:prSet presAssocID="{D42B5122-5197-9247-AB8D-5538CB1A9973}" presName="composite3" presStyleCnt="0"/>
      <dgm:spPr/>
    </dgm:pt>
    <dgm:pt modelId="{344A7E88-AB56-2A4B-94AF-4165E9D4872A}" type="pres">
      <dgm:prSet presAssocID="{D42B5122-5197-9247-AB8D-5538CB1A9973}" presName="background3" presStyleLbl="asst2" presStyleIdx="0" presStyleCnt="5"/>
      <dgm:spPr/>
    </dgm:pt>
    <dgm:pt modelId="{954488C1-0534-AC42-A242-7926D93756A9}" type="pres">
      <dgm:prSet presAssocID="{D42B5122-5197-9247-AB8D-5538CB1A9973}" presName="text3" presStyleLbl="fgAcc3" presStyleIdx="0" presStyleCnt="1">
        <dgm:presLayoutVars>
          <dgm:chPref val="3"/>
        </dgm:presLayoutVars>
      </dgm:prSet>
      <dgm:spPr/>
    </dgm:pt>
    <dgm:pt modelId="{7827D1A3-DEFC-864F-A33B-3121D8FC5A81}" type="pres">
      <dgm:prSet presAssocID="{D42B5122-5197-9247-AB8D-5538CB1A9973}" presName="hierChild4" presStyleCnt="0"/>
      <dgm:spPr/>
    </dgm:pt>
    <dgm:pt modelId="{D6084980-100B-9E49-9555-CF484EE13D8E}" type="pres">
      <dgm:prSet presAssocID="{8A2F8876-0942-9245-B8A7-954D14DBD695}" presName="Name23" presStyleLbl="parChTrans1D4" presStyleIdx="0" presStyleCnt="4"/>
      <dgm:spPr/>
    </dgm:pt>
    <dgm:pt modelId="{EBDEE21A-2E65-724A-9977-4B4214EE3E55}" type="pres">
      <dgm:prSet presAssocID="{589357D4-52A5-B84D-9F46-A3483FC28AD9}" presName="hierRoot4" presStyleCnt="0"/>
      <dgm:spPr/>
    </dgm:pt>
    <dgm:pt modelId="{18BC0A26-0596-6245-BADA-9035CB64D75C}" type="pres">
      <dgm:prSet presAssocID="{589357D4-52A5-B84D-9F46-A3483FC28AD9}" presName="composite4" presStyleCnt="0"/>
      <dgm:spPr/>
    </dgm:pt>
    <dgm:pt modelId="{67F5F23E-EE0C-F948-8898-47287938DCBA}" type="pres">
      <dgm:prSet presAssocID="{589357D4-52A5-B84D-9F46-A3483FC28AD9}" presName="background4" presStyleLbl="asst2" presStyleIdx="1" presStyleCnt="5"/>
      <dgm:spPr/>
    </dgm:pt>
    <dgm:pt modelId="{1E1281C5-D8BD-3C46-A1A8-62D54F58E7DD}" type="pres">
      <dgm:prSet presAssocID="{589357D4-52A5-B84D-9F46-A3483FC28AD9}" presName="text4" presStyleLbl="fgAcc4" presStyleIdx="0" presStyleCnt="4">
        <dgm:presLayoutVars>
          <dgm:chPref val="3"/>
        </dgm:presLayoutVars>
      </dgm:prSet>
      <dgm:spPr/>
    </dgm:pt>
    <dgm:pt modelId="{96E0A05C-4F86-7244-9A86-F14928005699}" type="pres">
      <dgm:prSet presAssocID="{589357D4-52A5-B84D-9F46-A3483FC28AD9}" presName="hierChild5" presStyleCnt="0"/>
      <dgm:spPr/>
    </dgm:pt>
    <dgm:pt modelId="{40525150-AD6C-114A-92AF-55A158A78021}" type="pres">
      <dgm:prSet presAssocID="{1EB58FE5-D3D5-2645-B3B9-D026C808C7D1}" presName="Name23" presStyleLbl="parChTrans1D4" presStyleIdx="1" presStyleCnt="4"/>
      <dgm:spPr/>
    </dgm:pt>
    <dgm:pt modelId="{89C632EF-E148-8F43-A8A4-4DA2A4280957}" type="pres">
      <dgm:prSet presAssocID="{938E6F6D-FB94-9143-8811-1151297C1956}" presName="hierRoot4" presStyleCnt="0"/>
      <dgm:spPr/>
    </dgm:pt>
    <dgm:pt modelId="{618C04F2-4878-7F4E-A63A-1194847C55C6}" type="pres">
      <dgm:prSet presAssocID="{938E6F6D-FB94-9143-8811-1151297C1956}" presName="composite4" presStyleCnt="0"/>
      <dgm:spPr/>
    </dgm:pt>
    <dgm:pt modelId="{F84CEEA9-5107-E54F-A6E8-831E579C2ECF}" type="pres">
      <dgm:prSet presAssocID="{938E6F6D-FB94-9143-8811-1151297C1956}" presName="background4" presStyleLbl="asst2" presStyleIdx="2" presStyleCnt="5"/>
      <dgm:spPr/>
    </dgm:pt>
    <dgm:pt modelId="{C64B8927-2B89-7140-B680-A79B5EB9F0CD}" type="pres">
      <dgm:prSet presAssocID="{938E6F6D-FB94-9143-8811-1151297C1956}" presName="text4" presStyleLbl="fgAcc4" presStyleIdx="1" presStyleCnt="4">
        <dgm:presLayoutVars>
          <dgm:chPref val="3"/>
        </dgm:presLayoutVars>
      </dgm:prSet>
      <dgm:spPr/>
    </dgm:pt>
    <dgm:pt modelId="{637BEB33-2F90-3A4C-ACF8-06D6B79B86EB}" type="pres">
      <dgm:prSet presAssocID="{938E6F6D-FB94-9143-8811-1151297C1956}" presName="hierChild5" presStyleCnt="0"/>
      <dgm:spPr/>
    </dgm:pt>
    <dgm:pt modelId="{3F14BC52-F601-CC44-9629-A3984C8E37BC}" type="pres">
      <dgm:prSet presAssocID="{2DFEA888-71E8-7A44-92C0-77C9B544F43D}" presName="Name23" presStyleLbl="parChTrans1D4" presStyleIdx="2" presStyleCnt="4"/>
      <dgm:spPr/>
    </dgm:pt>
    <dgm:pt modelId="{1083FC01-ED73-074F-8A20-4FDBB6821260}" type="pres">
      <dgm:prSet presAssocID="{F509661A-0EFF-0742-B89D-A05D32D6C590}" presName="hierRoot4" presStyleCnt="0"/>
      <dgm:spPr/>
    </dgm:pt>
    <dgm:pt modelId="{6F8FCED1-A9C8-8D42-B52F-11649AD6BBBD}" type="pres">
      <dgm:prSet presAssocID="{F509661A-0EFF-0742-B89D-A05D32D6C590}" presName="composite4" presStyleCnt="0"/>
      <dgm:spPr/>
    </dgm:pt>
    <dgm:pt modelId="{038EAEBD-F291-1043-BD48-0228A72B1153}" type="pres">
      <dgm:prSet presAssocID="{F509661A-0EFF-0742-B89D-A05D32D6C590}" presName="background4" presStyleLbl="asst2" presStyleIdx="3" presStyleCnt="5"/>
      <dgm:spPr/>
    </dgm:pt>
    <dgm:pt modelId="{207A2B70-BE60-F642-8215-312A3DC42F8D}" type="pres">
      <dgm:prSet presAssocID="{F509661A-0EFF-0742-B89D-A05D32D6C590}" presName="text4" presStyleLbl="fgAcc4" presStyleIdx="2" presStyleCnt="4">
        <dgm:presLayoutVars>
          <dgm:chPref val="3"/>
        </dgm:presLayoutVars>
      </dgm:prSet>
      <dgm:spPr/>
    </dgm:pt>
    <dgm:pt modelId="{1746C17E-C62C-A348-AB86-C765436A133C}" type="pres">
      <dgm:prSet presAssocID="{F509661A-0EFF-0742-B89D-A05D32D6C590}" presName="hierChild5" presStyleCnt="0"/>
      <dgm:spPr/>
    </dgm:pt>
    <dgm:pt modelId="{C868EA83-DA5E-1946-B721-E3B5968FC205}" type="pres">
      <dgm:prSet presAssocID="{36D96EB2-BBD0-2B47-93DF-71053210DB35}" presName="Name23" presStyleLbl="parChTrans1D4" presStyleIdx="3" presStyleCnt="4"/>
      <dgm:spPr/>
    </dgm:pt>
    <dgm:pt modelId="{75A96740-A134-944A-8C3B-6EE3D79A9B19}" type="pres">
      <dgm:prSet presAssocID="{8A3314F6-0715-D64B-85DA-81D96C402D37}" presName="hierRoot4" presStyleCnt="0"/>
      <dgm:spPr/>
    </dgm:pt>
    <dgm:pt modelId="{DE38C530-57F4-D843-8DE1-FC7FD1427B31}" type="pres">
      <dgm:prSet presAssocID="{8A3314F6-0715-D64B-85DA-81D96C402D37}" presName="composite4" presStyleCnt="0"/>
      <dgm:spPr/>
    </dgm:pt>
    <dgm:pt modelId="{9AE32E90-7AD5-C840-9CD8-DCDDF25E052A}" type="pres">
      <dgm:prSet presAssocID="{8A3314F6-0715-D64B-85DA-81D96C402D37}" presName="background4" presStyleLbl="asst2" presStyleIdx="4" presStyleCnt="5"/>
      <dgm:spPr/>
    </dgm:pt>
    <dgm:pt modelId="{0C983B01-D3D3-5F45-8361-C7B4E910CFBB}" type="pres">
      <dgm:prSet presAssocID="{8A3314F6-0715-D64B-85DA-81D96C402D37}" presName="text4" presStyleLbl="fgAcc4" presStyleIdx="3" presStyleCnt="4">
        <dgm:presLayoutVars>
          <dgm:chPref val="3"/>
        </dgm:presLayoutVars>
      </dgm:prSet>
      <dgm:spPr/>
    </dgm:pt>
    <dgm:pt modelId="{2903E534-0960-6C4E-BB3B-F3C5C9026B92}" type="pres">
      <dgm:prSet presAssocID="{8A3314F6-0715-D64B-85DA-81D96C402D37}" presName="hierChild5" presStyleCnt="0"/>
      <dgm:spPr/>
    </dgm:pt>
  </dgm:ptLst>
  <dgm:cxnLst>
    <dgm:cxn modelId="{F1EB4705-246E-1D42-B255-6B4D7FDABADD}" type="presOf" srcId="{676E1B1A-C226-1449-AADF-FAAAE7B898D2}" destId="{06A2A6DE-7FEF-8B44-96EE-376FF1844F8D}" srcOrd="0" destOrd="0" presId="urn:microsoft.com/office/officeart/2005/8/layout/hierarchy1"/>
    <dgm:cxn modelId="{13A4081A-9968-1449-9555-B582DD69F292}" type="presOf" srcId="{3A412CAF-2DB5-4E49-8209-5A16861FEDDE}" destId="{AE1B77F9-20C6-B646-B61D-4E32B14C3B29}" srcOrd="0" destOrd="0" presId="urn:microsoft.com/office/officeart/2005/8/layout/hierarchy1"/>
    <dgm:cxn modelId="{6A9EB91C-F44D-674C-93F5-6D0867417EA2}" type="presOf" srcId="{2DFEA888-71E8-7A44-92C0-77C9B544F43D}" destId="{3F14BC52-F601-CC44-9629-A3984C8E37BC}" srcOrd="0" destOrd="0" presId="urn:microsoft.com/office/officeart/2005/8/layout/hierarchy1"/>
    <dgm:cxn modelId="{53156023-7C39-8F4C-A92D-2F4D393356C9}" type="presOf" srcId="{36D96EB2-BBD0-2B47-93DF-71053210DB35}" destId="{C868EA83-DA5E-1946-B721-E3B5968FC205}" srcOrd="0" destOrd="0" presId="urn:microsoft.com/office/officeart/2005/8/layout/hierarchy1"/>
    <dgm:cxn modelId="{6078192B-E30E-5442-A906-56BA57B5BDE1}" type="presOf" srcId="{1EB58FE5-D3D5-2645-B3B9-D026C808C7D1}" destId="{40525150-AD6C-114A-92AF-55A158A78021}" srcOrd="0" destOrd="0" presId="urn:microsoft.com/office/officeart/2005/8/layout/hierarchy1"/>
    <dgm:cxn modelId="{42156537-CAD9-8C42-BC01-E28DE5B35D2A}" type="presOf" srcId="{4EDE07A3-4724-2D4F-A42A-45AAEB791CAA}" destId="{AA582E3D-3CD6-5A41-A063-FCED79B67936}" srcOrd="0" destOrd="0" presId="urn:microsoft.com/office/officeart/2005/8/layout/hierarchy1"/>
    <dgm:cxn modelId="{436A344E-D088-8C44-922B-6A4D51520086}" type="presOf" srcId="{589357D4-52A5-B84D-9F46-A3483FC28AD9}" destId="{1E1281C5-D8BD-3C46-A1A8-62D54F58E7DD}" srcOrd="0" destOrd="0" presId="urn:microsoft.com/office/officeart/2005/8/layout/hierarchy1"/>
    <dgm:cxn modelId="{CE60A85A-9D49-B74C-82AE-4B0265292389}" type="presOf" srcId="{D590E675-055F-EA43-8336-07A1717727B7}" destId="{B0E827AF-DFF5-734C-A651-233B539933AD}" srcOrd="0" destOrd="0" presId="urn:microsoft.com/office/officeart/2005/8/layout/hierarchy1"/>
    <dgm:cxn modelId="{7D3ACA66-1A1B-2C44-8D4D-6AB2F62F5CBA}" srcId="{D42B5122-5197-9247-AB8D-5538CB1A9973}" destId="{589357D4-52A5-B84D-9F46-A3483FC28AD9}" srcOrd="0" destOrd="0" parTransId="{8A2F8876-0942-9245-B8A7-954D14DBD695}" sibTransId="{65AE48EC-C1E3-6645-91BD-49D801C5AC2A}"/>
    <dgm:cxn modelId="{CDE5E376-674C-834F-B2BB-0B716FF427BA}" srcId="{4EDE07A3-4724-2D4F-A42A-45AAEB791CAA}" destId="{E486CD10-F7AE-AE43-A538-F73CE2AEEF0C}" srcOrd="0" destOrd="0" parTransId="{3A412CAF-2DB5-4E49-8209-5A16861FEDDE}" sibTransId="{CE8D3192-F97F-714B-AF47-1B98BC9F0DCB}"/>
    <dgm:cxn modelId="{D56FCE7D-A0DC-5642-ABC1-0FF85A04F1CD}" type="presOf" srcId="{E486CD10-F7AE-AE43-A538-F73CE2AEEF0C}" destId="{1F4FBE99-6CD3-964E-9E16-467303F82E0B}" srcOrd="0" destOrd="0" presId="urn:microsoft.com/office/officeart/2005/8/layout/hierarchy1"/>
    <dgm:cxn modelId="{15647781-6E79-3D47-ADC8-F3FA58FEA04F}" type="presOf" srcId="{8A3314F6-0715-D64B-85DA-81D96C402D37}" destId="{0C983B01-D3D3-5F45-8361-C7B4E910CFBB}" srcOrd="0" destOrd="0" presId="urn:microsoft.com/office/officeart/2005/8/layout/hierarchy1"/>
    <dgm:cxn modelId="{215CF390-0B7B-5B45-AB9E-A193A9AFB463}" srcId="{D42B5122-5197-9247-AB8D-5538CB1A9973}" destId="{8A3314F6-0715-D64B-85DA-81D96C402D37}" srcOrd="3" destOrd="0" parTransId="{36D96EB2-BBD0-2B47-93DF-71053210DB35}" sibTransId="{F81CAACA-17AB-3041-B2A2-157BBA79505C}"/>
    <dgm:cxn modelId="{C3469491-7EAA-744D-9D1E-FA0E60B8C69D}" srcId="{D42B5122-5197-9247-AB8D-5538CB1A9973}" destId="{F509661A-0EFF-0742-B89D-A05D32D6C590}" srcOrd="2" destOrd="0" parTransId="{2DFEA888-71E8-7A44-92C0-77C9B544F43D}" sibTransId="{F34487CC-1F5E-BC46-9F4B-BDB60A3DB0A4}"/>
    <dgm:cxn modelId="{495AEAB3-DA79-8945-88C3-D2715C96D278}" srcId="{676E1B1A-C226-1449-AADF-FAAAE7B898D2}" destId="{4EDE07A3-4724-2D4F-A42A-45AAEB791CAA}" srcOrd="0" destOrd="0" parTransId="{297F9E25-F703-534E-98D3-B1318D2E6579}" sibTransId="{9A3B075D-AFB7-C249-AA1D-21064F76405C}"/>
    <dgm:cxn modelId="{3837BCB5-AC48-C547-BCDE-B46941FA6585}" type="presOf" srcId="{8A2F8876-0942-9245-B8A7-954D14DBD695}" destId="{D6084980-100B-9E49-9555-CF484EE13D8E}" srcOrd="0" destOrd="0" presId="urn:microsoft.com/office/officeart/2005/8/layout/hierarchy1"/>
    <dgm:cxn modelId="{546049B8-CB56-5147-98EC-2BFCFDBF576E}" srcId="{E486CD10-F7AE-AE43-A538-F73CE2AEEF0C}" destId="{D42B5122-5197-9247-AB8D-5538CB1A9973}" srcOrd="0" destOrd="0" parTransId="{D590E675-055F-EA43-8336-07A1717727B7}" sibTransId="{D7846FEA-E867-6B43-892F-164B8C386419}"/>
    <dgm:cxn modelId="{83B7BCD8-32A9-5840-B26C-38A1B13FD4B4}" type="presOf" srcId="{D42B5122-5197-9247-AB8D-5538CB1A9973}" destId="{954488C1-0534-AC42-A242-7926D93756A9}" srcOrd="0" destOrd="0" presId="urn:microsoft.com/office/officeart/2005/8/layout/hierarchy1"/>
    <dgm:cxn modelId="{69D6A4DB-B7EE-DB49-A38D-BC074E5F4F4A}" srcId="{D42B5122-5197-9247-AB8D-5538CB1A9973}" destId="{938E6F6D-FB94-9143-8811-1151297C1956}" srcOrd="1" destOrd="0" parTransId="{1EB58FE5-D3D5-2645-B3B9-D026C808C7D1}" sibTransId="{0ABD2F70-7897-F443-8B22-97C41344D726}"/>
    <dgm:cxn modelId="{3235E1E8-3958-9543-988C-6046595F0A77}" type="presOf" srcId="{F509661A-0EFF-0742-B89D-A05D32D6C590}" destId="{207A2B70-BE60-F642-8215-312A3DC42F8D}" srcOrd="0" destOrd="0" presId="urn:microsoft.com/office/officeart/2005/8/layout/hierarchy1"/>
    <dgm:cxn modelId="{E2DA41FF-84F0-894B-9883-104314798F76}" type="presOf" srcId="{938E6F6D-FB94-9143-8811-1151297C1956}" destId="{C64B8927-2B89-7140-B680-A79B5EB9F0CD}" srcOrd="0" destOrd="0" presId="urn:microsoft.com/office/officeart/2005/8/layout/hierarchy1"/>
    <dgm:cxn modelId="{2BD43324-6B6A-3448-9C72-4A42DD4CF672}" type="presParOf" srcId="{06A2A6DE-7FEF-8B44-96EE-376FF1844F8D}" destId="{A7E21FE4-90DA-FE4B-B386-259D6770F8BD}" srcOrd="0" destOrd="0" presId="urn:microsoft.com/office/officeart/2005/8/layout/hierarchy1"/>
    <dgm:cxn modelId="{866FE0D2-FC00-A142-951D-DFD489CE0A18}" type="presParOf" srcId="{A7E21FE4-90DA-FE4B-B386-259D6770F8BD}" destId="{D310098C-E5AF-9B40-ACE3-CD8A4E32161A}" srcOrd="0" destOrd="0" presId="urn:microsoft.com/office/officeart/2005/8/layout/hierarchy1"/>
    <dgm:cxn modelId="{8E993864-4C3B-5F45-A867-2FC78A58887A}" type="presParOf" srcId="{D310098C-E5AF-9B40-ACE3-CD8A4E32161A}" destId="{9AE2A786-9F82-A24B-94FB-E591E08766A1}" srcOrd="0" destOrd="0" presId="urn:microsoft.com/office/officeart/2005/8/layout/hierarchy1"/>
    <dgm:cxn modelId="{FE8FF96D-B3C2-AE41-8B00-646674C39A88}" type="presParOf" srcId="{D310098C-E5AF-9B40-ACE3-CD8A4E32161A}" destId="{AA582E3D-3CD6-5A41-A063-FCED79B67936}" srcOrd="1" destOrd="0" presId="urn:microsoft.com/office/officeart/2005/8/layout/hierarchy1"/>
    <dgm:cxn modelId="{DD18DD81-DD5C-074F-BCDC-A7C786DEF3B2}" type="presParOf" srcId="{A7E21FE4-90DA-FE4B-B386-259D6770F8BD}" destId="{349A97FC-EEB1-CF45-8700-8820575B50D9}" srcOrd="1" destOrd="0" presId="urn:microsoft.com/office/officeart/2005/8/layout/hierarchy1"/>
    <dgm:cxn modelId="{A5AB1B53-23FA-8C48-A8D5-038435553F49}" type="presParOf" srcId="{349A97FC-EEB1-CF45-8700-8820575B50D9}" destId="{AE1B77F9-20C6-B646-B61D-4E32B14C3B29}" srcOrd="0" destOrd="0" presId="urn:microsoft.com/office/officeart/2005/8/layout/hierarchy1"/>
    <dgm:cxn modelId="{61181125-5EC5-CF46-9349-DD14AAE3E784}" type="presParOf" srcId="{349A97FC-EEB1-CF45-8700-8820575B50D9}" destId="{2B476B4E-0974-ED41-95A7-9364B79DA4C5}" srcOrd="1" destOrd="0" presId="urn:microsoft.com/office/officeart/2005/8/layout/hierarchy1"/>
    <dgm:cxn modelId="{3231766E-9632-154C-AF47-4D896004C171}" type="presParOf" srcId="{2B476B4E-0974-ED41-95A7-9364B79DA4C5}" destId="{EAE499AF-9F9A-824E-8641-CAC9213C5AFF}" srcOrd="0" destOrd="0" presId="urn:microsoft.com/office/officeart/2005/8/layout/hierarchy1"/>
    <dgm:cxn modelId="{E4971CA4-C348-CE48-8FA5-D2BDA3D5802A}" type="presParOf" srcId="{EAE499AF-9F9A-824E-8641-CAC9213C5AFF}" destId="{F6260621-59B0-BC4E-9A51-A9D780F578D5}" srcOrd="0" destOrd="0" presId="urn:microsoft.com/office/officeart/2005/8/layout/hierarchy1"/>
    <dgm:cxn modelId="{521667D0-7D59-D249-8694-4B0031480E36}" type="presParOf" srcId="{EAE499AF-9F9A-824E-8641-CAC9213C5AFF}" destId="{1F4FBE99-6CD3-964E-9E16-467303F82E0B}" srcOrd="1" destOrd="0" presId="urn:microsoft.com/office/officeart/2005/8/layout/hierarchy1"/>
    <dgm:cxn modelId="{1867DA5C-EB2A-D744-A9CD-A88942DBA6EE}" type="presParOf" srcId="{2B476B4E-0974-ED41-95A7-9364B79DA4C5}" destId="{19D60369-19AE-B24C-80CB-60FC61055354}" srcOrd="1" destOrd="0" presId="urn:microsoft.com/office/officeart/2005/8/layout/hierarchy1"/>
    <dgm:cxn modelId="{6D6D6C91-A833-BF48-81F8-B2A556364DB0}" type="presParOf" srcId="{19D60369-19AE-B24C-80CB-60FC61055354}" destId="{B0E827AF-DFF5-734C-A651-233B539933AD}" srcOrd="0" destOrd="0" presId="urn:microsoft.com/office/officeart/2005/8/layout/hierarchy1"/>
    <dgm:cxn modelId="{AA7C38DF-52E3-A646-9FD4-CE995D7343E7}" type="presParOf" srcId="{19D60369-19AE-B24C-80CB-60FC61055354}" destId="{F3A6F564-3EC6-8A48-98AE-688BA691B681}" srcOrd="1" destOrd="0" presId="urn:microsoft.com/office/officeart/2005/8/layout/hierarchy1"/>
    <dgm:cxn modelId="{F5982A22-6D9B-A44D-A11E-7AEEFEC828EF}" type="presParOf" srcId="{F3A6F564-3EC6-8A48-98AE-688BA691B681}" destId="{67CF8B11-7DBF-FA4C-937E-69CF28D07A8C}" srcOrd="0" destOrd="0" presId="urn:microsoft.com/office/officeart/2005/8/layout/hierarchy1"/>
    <dgm:cxn modelId="{97FC8E5B-DE59-C843-9977-91C65EE53EFA}" type="presParOf" srcId="{67CF8B11-7DBF-FA4C-937E-69CF28D07A8C}" destId="{344A7E88-AB56-2A4B-94AF-4165E9D4872A}" srcOrd="0" destOrd="0" presId="urn:microsoft.com/office/officeart/2005/8/layout/hierarchy1"/>
    <dgm:cxn modelId="{150112A8-0EA0-3D4A-9811-26CA7266A35A}" type="presParOf" srcId="{67CF8B11-7DBF-FA4C-937E-69CF28D07A8C}" destId="{954488C1-0534-AC42-A242-7926D93756A9}" srcOrd="1" destOrd="0" presId="urn:microsoft.com/office/officeart/2005/8/layout/hierarchy1"/>
    <dgm:cxn modelId="{307FEB7D-9137-5C45-B1FE-8E5A9DF1731E}" type="presParOf" srcId="{F3A6F564-3EC6-8A48-98AE-688BA691B681}" destId="{7827D1A3-DEFC-864F-A33B-3121D8FC5A81}" srcOrd="1" destOrd="0" presId="urn:microsoft.com/office/officeart/2005/8/layout/hierarchy1"/>
    <dgm:cxn modelId="{E0A5348D-93DE-7D46-A522-196ABC609768}" type="presParOf" srcId="{7827D1A3-DEFC-864F-A33B-3121D8FC5A81}" destId="{D6084980-100B-9E49-9555-CF484EE13D8E}" srcOrd="0" destOrd="0" presId="urn:microsoft.com/office/officeart/2005/8/layout/hierarchy1"/>
    <dgm:cxn modelId="{C1AE99DB-2D84-6B49-9FE3-BD90C9105393}" type="presParOf" srcId="{7827D1A3-DEFC-864F-A33B-3121D8FC5A81}" destId="{EBDEE21A-2E65-724A-9977-4B4214EE3E55}" srcOrd="1" destOrd="0" presId="urn:microsoft.com/office/officeart/2005/8/layout/hierarchy1"/>
    <dgm:cxn modelId="{FD8D6E59-0BA8-9F4D-BF53-12EDF6F431CA}" type="presParOf" srcId="{EBDEE21A-2E65-724A-9977-4B4214EE3E55}" destId="{18BC0A26-0596-6245-BADA-9035CB64D75C}" srcOrd="0" destOrd="0" presId="urn:microsoft.com/office/officeart/2005/8/layout/hierarchy1"/>
    <dgm:cxn modelId="{A8CC3915-D568-C244-B58B-1F2C30B22E17}" type="presParOf" srcId="{18BC0A26-0596-6245-BADA-9035CB64D75C}" destId="{67F5F23E-EE0C-F948-8898-47287938DCBA}" srcOrd="0" destOrd="0" presId="urn:microsoft.com/office/officeart/2005/8/layout/hierarchy1"/>
    <dgm:cxn modelId="{C7FE3F71-0A60-5A43-AE8D-61A6A4C932B1}" type="presParOf" srcId="{18BC0A26-0596-6245-BADA-9035CB64D75C}" destId="{1E1281C5-D8BD-3C46-A1A8-62D54F58E7DD}" srcOrd="1" destOrd="0" presId="urn:microsoft.com/office/officeart/2005/8/layout/hierarchy1"/>
    <dgm:cxn modelId="{909438CB-CEAF-3949-8C13-12EE25E95019}" type="presParOf" srcId="{EBDEE21A-2E65-724A-9977-4B4214EE3E55}" destId="{96E0A05C-4F86-7244-9A86-F14928005699}" srcOrd="1" destOrd="0" presId="urn:microsoft.com/office/officeart/2005/8/layout/hierarchy1"/>
    <dgm:cxn modelId="{8E06E1D3-FE7C-9A44-83BD-FE09B496D1F8}" type="presParOf" srcId="{7827D1A3-DEFC-864F-A33B-3121D8FC5A81}" destId="{40525150-AD6C-114A-92AF-55A158A78021}" srcOrd="2" destOrd="0" presId="urn:microsoft.com/office/officeart/2005/8/layout/hierarchy1"/>
    <dgm:cxn modelId="{B9693FDB-D521-E645-87D7-6E6E7EF3AC56}" type="presParOf" srcId="{7827D1A3-DEFC-864F-A33B-3121D8FC5A81}" destId="{89C632EF-E148-8F43-A8A4-4DA2A4280957}" srcOrd="3" destOrd="0" presId="urn:microsoft.com/office/officeart/2005/8/layout/hierarchy1"/>
    <dgm:cxn modelId="{E9675B4F-C6F6-0D43-96AE-7A0D41DBD755}" type="presParOf" srcId="{89C632EF-E148-8F43-A8A4-4DA2A4280957}" destId="{618C04F2-4878-7F4E-A63A-1194847C55C6}" srcOrd="0" destOrd="0" presId="urn:microsoft.com/office/officeart/2005/8/layout/hierarchy1"/>
    <dgm:cxn modelId="{8EEEE777-962B-7F43-9163-7F2B1118BA02}" type="presParOf" srcId="{618C04F2-4878-7F4E-A63A-1194847C55C6}" destId="{F84CEEA9-5107-E54F-A6E8-831E579C2ECF}" srcOrd="0" destOrd="0" presId="urn:microsoft.com/office/officeart/2005/8/layout/hierarchy1"/>
    <dgm:cxn modelId="{05028E6F-C3B6-CF4A-9FCD-E262C262195B}" type="presParOf" srcId="{618C04F2-4878-7F4E-A63A-1194847C55C6}" destId="{C64B8927-2B89-7140-B680-A79B5EB9F0CD}" srcOrd="1" destOrd="0" presId="urn:microsoft.com/office/officeart/2005/8/layout/hierarchy1"/>
    <dgm:cxn modelId="{763BC181-022C-504F-9778-990DBE6B9E70}" type="presParOf" srcId="{89C632EF-E148-8F43-A8A4-4DA2A4280957}" destId="{637BEB33-2F90-3A4C-ACF8-06D6B79B86EB}" srcOrd="1" destOrd="0" presId="urn:microsoft.com/office/officeart/2005/8/layout/hierarchy1"/>
    <dgm:cxn modelId="{A54773E5-2596-9840-BAED-9CFB035631FD}" type="presParOf" srcId="{7827D1A3-DEFC-864F-A33B-3121D8FC5A81}" destId="{3F14BC52-F601-CC44-9629-A3984C8E37BC}" srcOrd="4" destOrd="0" presId="urn:microsoft.com/office/officeart/2005/8/layout/hierarchy1"/>
    <dgm:cxn modelId="{DDEF744B-56F9-4245-AF12-4F4AEC3D55DB}" type="presParOf" srcId="{7827D1A3-DEFC-864F-A33B-3121D8FC5A81}" destId="{1083FC01-ED73-074F-8A20-4FDBB6821260}" srcOrd="5" destOrd="0" presId="urn:microsoft.com/office/officeart/2005/8/layout/hierarchy1"/>
    <dgm:cxn modelId="{FF4C1B69-972C-1F45-9811-906702505417}" type="presParOf" srcId="{1083FC01-ED73-074F-8A20-4FDBB6821260}" destId="{6F8FCED1-A9C8-8D42-B52F-11649AD6BBBD}" srcOrd="0" destOrd="0" presId="urn:microsoft.com/office/officeart/2005/8/layout/hierarchy1"/>
    <dgm:cxn modelId="{05A7CAFC-7045-574F-9589-B8108845A666}" type="presParOf" srcId="{6F8FCED1-A9C8-8D42-B52F-11649AD6BBBD}" destId="{038EAEBD-F291-1043-BD48-0228A72B1153}" srcOrd="0" destOrd="0" presId="urn:microsoft.com/office/officeart/2005/8/layout/hierarchy1"/>
    <dgm:cxn modelId="{6D28047E-6383-EE42-83FA-C3492A3FE3BC}" type="presParOf" srcId="{6F8FCED1-A9C8-8D42-B52F-11649AD6BBBD}" destId="{207A2B70-BE60-F642-8215-312A3DC42F8D}" srcOrd="1" destOrd="0" presId="urn:microsoft.com/office/officeart/2005/8/layout/hierarchy1"/>
    <dgm:cxn modelId="{272A17F8-E331-8D4F-86DC-F22623F7D39B}" type="presParOf" srcId="{1083FC01-ED73-074F-8A20-4FDBB6821260}" destId="{1746C17E-C62C-A348-AB86-C765436A133C}" srcOrd="1" destOrd="0" presId="urn:microsoft.com/office/officeart/2005/8/layout/hierarchy1"/>
    <dgm:cxn modelId="{EF59B097-C239-784D-970C-5E002C799709}" type="presParOf" srcId="{7827D1A3-DEFC-864F-A33B-3121D8FC5A81}" destId="{C868EA83-DA5E-1946-B721-E3B5968FC205}" srcOrd="6" destOrd="0" presId="urn:microsoft.com/office/officeart/2005/8/layout/hierarchy1"/>
    <dgm:cxn modelId="{7E20CE49-FD5E-AD48-A920-3D5824F49753}" type="presParOf" srcId="{7827D1A3-DEFC-864F-A33B-3121D8FC5A81}" destId="{75A96740-A134-944A-8C3B-6EE3D79A9B19}" srcOrd="7" destOrd="0" presId="urn:microsoft.com/office/officeart/2005/8/layout/hierarchy1"/>
    <dgm:cxn modelId="{AC5126DD-C410-6145-B193-0CC77F58D222}" type="presParOf" srcId="{75A96740-A134-944A-8C3B-6EE3D79A9B19}" destId="{DE38C530-57F4-D843-8DE1-FC7FD1427B31}" srcOrd="0" destOrd="0" presId="urn:microsoft.com/office/officeart/2005/8/layout/hierarchy1"/>
    <dgm:cxn modelId="{962D6E1F-2F88-6E4F-9094-A964043CD88B}" type="presParOf" srcId="{DE38C530-57F4-D843-8DE1-FC7FD1427B31}" destId="{9AE32E90-7AD5-C840-9CD8-DCDDF25E052A}" srcOrd="0" destOrd="0" presId="urn:microsoft.com/office/officeart/2005/8/layout/hierarchy1"/>
    <dgm:cxn modelId="{880D5DD8-8AF4-3F4E-A9DF-D6A4D051F88F}" type="presParOf" srcId="{DE38C530-57F4-D843-8DE1-FC7FD1427B31}" destId="{0C983B01-D3D3-5F45-8361-C7B4E910CFBB}" srcOrd="1" destOrd="0" presId="urn:microsoft.com/office/officeart/2005/8/layout/hierarchy1"/>
    <dgm:cxn modelId="{1C465375-661C-F24F-8228-15459EC9E280}" type="presParOf" srcId="{75A96740-A134-944A-8C3B-6EE3D79A9B19}" destId="{2903E534-0960-6C4E-BB3B-F3C5C9026B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EA83-DA5E-1946-B721-E3B5968FC205}">
      <dsp:nvSpPr>
        <dsp:cNvPr id="0" name=""/>
        <dsp:cNvSpPr/>
      </dsp:nvSpPr>
      <dsp:spPr>
        <a:xfrm>
          <a:off x="5454563" y="2717300"/>
          <a:ext cx="3669846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3669846" y="216399"/>
              </a:lnTo>
              <a:lnTo>
                <a:pt x="3669846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99A5C-277B-5E4A-B57C-D99BA9541617}">
      <dsp:nvSpPr>
        <dsp:cNvPr id="0" name=""/>
        <dsp:cNvSpPr/>
      </dsp:nvSpPr>
      <dsp:spPr>
        <a:xfrm>
          <a:off x="7789920" y="4739052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667244" y="216399"/>
              </a:lnTo>
              <a:lnTo>
                <a:pt x="667244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C61E2-736F-464A-8AA0-594E0D120CB7}">
      <dsp:nvSpPr>
        <dsp:cNvPr id="0" name=""/>
        <dsp:cNvSpPr/>
      </dsp:nvSpPr>
      <dsp:spPr>
        <a:xfrm>
          <a:off x="7122675" y="4739052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667244" y="0"/>
              </a:moveTo>
              <a:lnTo>
                <a:pt x="667244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BC52-F601-CC44-9629-A3984C8E37BC}">
      <dsp:nvSpPr>
        <dsp:cNvPr id="0" name=""/>
        <dsp:cNvSpPr/>
      </dsp:nvSpPr>
      <dsp:spPr>
        <a:xfrm>
          <a:off x="7744200" y="3728176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632E9-7FE3-1B4D-9F13-55EA3B682A6D}">
      <dsp:nvSpPr>
        <dsp:cNvPr id="0" name=""/>
        <dsp:cNvSpPr/>
      </dsp:nvSpPr>
      <dsp:spPr>
        <a:xfrm>
          <a:off x="5454563" y="2717300"/>
          <a:ext cx="2335356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2335356" y="216399"/>
              </a:lnTo>
              <a:lnTo>
                <a:pt x="2335356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E53A9-5A8B-5349-8C87-3AB146C330F1}">
      <dsp:nvSpPr>
        <dsp:cNvPr id="0" name=""/>
        <dsp:cNvSpPr/>
      </dsp:nvSpPr>
      <dsp:spPr>
        <a:xfrm>
          <a:off x="5120941" y="3728176"/>
          <a:ext cx="1334489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1334489" y="216399"/>
              </a:lnTo>
              <a:lnTo>
                <a:pt x="1334489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8F9F-9E63-8D40-9E85-4EEC2DEF57A5}">
      <dsp:nvSpPr>
        <dsp:cNvPr id="0" name=""/>
        <dsp:cNvSpPr/>
      </dsp:nvSpPr>
      <dsp:spPr>
        <a:xfrm>
          <a:off x="5075221" y="3728176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25150-AD6C-114A-92AF-55A158A78021}">
      <dsp:nvSpPr>
        <dsp:cNvPr id="0" name=""/>
        <dsp:cNvSpPr/>
      </dsp:nvSpPr>
      <dsp:spPr>
        <a:xfrm>
          <a:off x="3786451" y="3728176"/>
          <a:ext cx="1334489" cy="317547"/>
        </a:xfrm>
        <a:custGeom>
          <a:avLst/>
          <a:gdLst/>
          <a:ahLst/>
          <a:cxnLst/>
          <a:rect l="0" t="0" r="0" b="0"/>
          <a:pathLst>
            <a:path>
              <a:moveTo>
                <a:pt x="1334489" y="0"/>
              </a:moveTo>
              <a:lnTo>
                <a:pt x="1334489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EAB8E-E150-BE4A-91EA-01B7B3ECB0A5}">
      <dsp:nvSpPr>
        <dsp:cNvPr id="0" name=""/>
        <dsp:cNvSpPr/>
      </dsp:nvSpPr>
      <dsp:spPr>
        <a:xfrm>
          <a:off x="5120941" y="2717300"/>
          <a:ext cx="333622" cy="317547"/>
        </a:xfrm>
        <a:custGeom>
          <a:avLst/>
          <a:gdLst/>
          <a:ahLst/>
          <a:cxnLst/>
          <a:rect l="0" t="0" r="0" b="0"/>
          <a:pathLst>
            <a:path>
              <a:moveTo>
                <a:pt x="333622" y="0"/>
              </a:moveTo>
              <a:lnTo>
                <a:pt x="333622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E1CFC-8623-AB46-B076-3018E8FA8FDE}">
      <dsp:nvSpPr>
        <dsp:cNvPr id="0" name=""/>
        <dsp:cNvSpPr/>
      </dsp:nvSpPr>
      <dsp:spPr>
        <a:xfrm>
          <a:off x="1784717" y="3728176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667244" y="216399"/>
              </a:lnTo>
              <a:lnTo>
                <a:pt x="667244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A4AD0-A2B0-E443-A6C6-553C0CA999FB}">
      <dsp:nvSpPr>
        <dsp:cNvPr id="0" name=""/>
        <dsp:cNvSpPr/>
      </dsp:nvSpPr>
      <dsp:spPr>
        <a:xfrm>
          <a:off x="1117472" y="3728176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667244" y="0"/>
              </a:moveTo>
              <a:lnTo>
                <a:pt x="667244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4980-100B-9E49-9555-CF484EE13D8E}">
      <dsp:nvSpPr>
        <dsp:cNvPr id="0" name=""/>
        <dsp:cNvSpPr/>
      </dsp:nvSpPr>
      <dsp:spPr>
        <a:xfrm>
          <a:off x="1784717" y="2717300"/>
          <a:ext cx="3669846" cy="317547"/>
        </a:xfrm>
        <a:custGeom>
          <a:avLst/>
          <a:gdLst/>
          <a:ahLst/>
          <a:cxnLst/>
          <a:rect l="0" t="0" r="0" b="0"/>
          <a:pathLst>
            <a:path>
              <a:moveTo>
                <a:pt x="3669846" y="0"/>
              </a:moveTo>
              <a:lnTo>
                <a:pt x="3669846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827AF-DFF5-734C-A651-233B539933AD}">
      <dsp:nvSpPr>
        <dsp:cNvPr id="0" name=""/>
        <dsp:cNvSpPr/>
      </dsp:nvSpPr>
      <dsp:spPr>
        <a:xfrm>
          <a:off x="5408843" y="1706424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B228B-BAA3-7C45-84ED-094AE46EF8EE}">
      <dsp:nvSpPr>
        <dsp:cNvPr id="0" name=""/>
        <dsp:cNvSpPr/>
      </dsp:nvSpPr>
      <dsp:spPr>
        <a:xfrm>
          <a:off x="5408843" y="695548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A786-9F82-A24B-94FB-E591E08766A1}">
      <dsp:nvSpPr>
        <dsp:cNvPr id="0" name=""/>
        <dsp:cNvSpPr/>
      </dsp:nvSpPr>
      <dsp:spPr>
        <a:xfrm>
          <a:off x="4908636" y="2220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582E3D-3CD6-5A41-A063-FCED79B67936}">
      <dsp:nvSpPr>
        <dsp:cNvPr id="0" name=""/>
        <dsp:cNvSpPr/>
      </dsp:nvSpPr>
      <dsp:spPr>
        <a:xfrm>
          <a:off x="5029953" y="117471"/>
          <a:ext cx="1091855" cy="69332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Evolution</a:t>
          </a:r>
        </a:p>
      </dsp:txBody>
      <dsp:txXfrm>
        <a:off x="5050260" y="137778"/>
        <a:ext cx="1051241" cy="652714"/>
      </dsp:txXfrm>
    </dsp:sp>
    <dsp:sp modelId="{D848F7C6-C45D-5446-ADD0-0FDFD769AF40}">
      <dsp:nvSpPr>
        <dsp:cNvPr id="0" name=""/>
        <dsp:cNvSpPr/>
      </dsp:nvSpPr>
      <dsp:spPr>
        <a:xfrm>
          <a:off x="4908636" y="1013096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A7BFD5-800B-F14A-88F3-BA596F009C2A}">
      <dsp:nvSpPr>
        <dsp:cNvPr id="0" name=""/>
        <dsp:cNvSpPr/>
      </dsp:nvSpPr>
      <dsp:spPr>
        <a:xfrm>
          <a:off x="5029953" y="1128347"/>
          <a:ext cx="1091855" cy="69332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Microevolution</a:t>
          </a:r>
        </a:p>
      </dsp:txBody>
      <dsp:txXfrm>
        <a:off x="5050260" y="1148654"/>
        <a:ext cx="1051241" cy="652714"/>
      </dsp:txXfrm>
    </dsp:sp>
    <dsp:sp modelId="{344A7E88-AB56-2A4B-94AF-4165E9D4872A}">
      <dsp:nvSpPr>
        <dsp:cNvPr id="0" name=""/>
        <dsp:cNvSpPr/>
      </dsp:nvSpPr>
      <dsp:spPr>
        <a:xfrm>
          <a:off x="4908636" y="2023972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4488C1-0534-AC42-A242-7926D93756A9}">
      <dsp:nvSpPr>
        <dsp:cNvPr id="0" name=""/>
        <dsp:cNvSpPr/>
      </dsp:nvSpPr>
      <dsp:spPr>
        <a:xfrm>
          <a:off x="5029953" y="2139223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Mechanisms of Evolution</a:t>
          </a:r>
        </a:p>
      </dsp:txBody>
      <dsp:txXfrm>
        <a:off x="5050260" y="2159530"/>
        <a:ext cx="1051241" cy="652714"/>
      </dsp:txXfrm>
    </dsp:sp>
    <dsp:sp modelId="{67F5F23E-EE0C-F948-8898-47287938DCBA}">
      <dsp:nvSpPr>
        <dsp:cNvPr id="0" name=""/>
        <dsp:cNvSpPr/>
      </dsp:nvSpPr>
      <dsp:spPr>
        <a:xfrm>
          <a:off x="1238789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1281C5-D8BD-3C46-A1A8-62D54F58E7DD}">
      <dsp:nvSpPr>
        <dsp:cNvPr id="0" name=""/>
        <dsp:cNvSpPr/>
      </dsp:nvSpPr>
      <dsp:spPr>
        <a:xfrm>
          <a:off x="1360106" y="3150099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Mutation</a:t>
          </a:r>
        </a:p>
      </dsp:txBody>
      <dsp:txXfrm>
        <a:off x="1380413" y="3170406"/>
        <a:ext cx="1051241" cy="652714"/>
      </dsp:txXfrm>
    </dsp:sp>
    <dsp:sp modelId="{54164D96-3D66-4B44-99ED-5A225A69DDDC}">
      <dsp:nvSpPr>
        <dsp:cNvPr id="0" name=""/>
        <dsp:cNvSpPr/>
      </dsp:nvSpPr>
      <dsp:spPr>
        <a:xfrm>
          <a:off x="571544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8DD5A7-3A14-AE40-BCFC-98F6895F1BE7}">
      <dsp:nvSpPr>
        <dsp:cNvPr id="0" name=""/>
        <dsp:cNvSpPr/>
      </dsp:nvSpPr>
      <dsp:spPr>
        <a:xfrm>
          <a:off x="692861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Variation in Gene Pool</a:t>
          </a:r>
        </a:p>
      </dsp:txBody>
      <dsp:txXfrm>
        <a:off x="713168" y="4181282"/>
        <a:ext cx="1051241" cy="652714"/>
      </dsp:txXfrm>
    </dsp:sp>
    <dsp:sp modelId="{41B125D2-2651-844E-8B3B-15D9B5562EE7}">
      <dsp:nvSpPr>
        <dsp:cNvPr id="0" name=""/>
        <dsp:cNvSpPr/>
      </dsp:nvSpPr>
      <dsp:spPr>
        <a:xfrm>
          <a:off x="1906034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86B17A-EF5C-784E-B56F-44D6DBF7EED5}">
      <dsp:nvSpPr>
        <dsp:cNvPr id="0" name=""/>
        <dsp:cNvSpPr/>
      </dsp:nvSpPr>
      <dsp:spPr>
        <a:xfrm>
          <a:off x="2027351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Variation in Populations</a:t>
          </a:r>
        </a:p>
      </dsp:txBody>
      <dsp:txXfrm>
        <a:off x="2047658" y="4181282"/>
        <a:ext cx="1051241" cy="652714"/>
      </dsp:txXfrm>
    </dsp:sp>
    <dsp:sp modelId="{DD71F74D-5F77-A441-AEA1-B9CA6638E87D}">
      <dsp:nvSpPr>
        <dsp:cNvPr id="0" name=""/>
        <dsp:cNvSpPr/>
      </dsp:nvSpPr>
      <dsp:spPr>
        <a:xfrm>
          <a:off x="4575013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7AF450-5E0E-4443-BE0C-A335C941D7C5}">
      <dsp:nvSpPr>
        <dsp:cNvPr id="0" name=""/>
        <dsp:cNvSpPr/>
      </dsp:nvSpPr>
      <dsp:spPr>
        <a:xfrm>
          <a:off x="4696331" y="3150099"/>
          <a:ext cx="1091855" cy="693328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Non-random changes to allele frequency of population </a:t>
          </a:r>
        </a:p>
      </dsp:txBody>
      <dsp:txXfrm>
        <a:off x="4716638" y="3170406"/>
        <a:ext cx="1051241" cy="652714"/>
      </dsp:txXfrm>
    </dsp:sp>
    <dsp:sp modelId="{F84CEEA9-5107-E54F-A6E8-831E579C2ECF}">
      <dsp:nvSpPr>
        <dsp:cNvPr id="0" name=""/>
        <dsp:cNvSpPr/>
      </dsp:nvSpPr>
      <dsp:spPr>
        <a:xfrm>
          <a:off x="3240524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4B8927-2B89-7140-B680-A79B5EB9F0CD}">
      <dsp:nvSpPr>
        <dsp:cNvPr id="0" name=""/>
        <dsp:cNvSpPr/>
      </dsp:nvSpPr>
      <dsp:spPr>
        <a:xfrm>
          <a:off x="3361841" y="4160975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Natural Selection</a:t>
          </a:r>
        </a:p>
      </dsp:txBody>
      <dsp:txXfrm>
        <a:off x="3382148" y="4181282"/>
        <a:ext cx="1051241" cy="652714"/>
      </dsp:txXfrm>
    </dsp:sp>
    <dsp:sp modelId="{1B14B3E0-9BFD-E544-876C-C2768247E083}">
      <dsp:nvSpPr>
        <dsp:cNvPr id="0" name=""/>
        <dsp:cNvSpPr/>
      </dsp:nvSpPr>
      <dsp:spPr>
        <a:xfrm>
          <a:off x="4575013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FF64E9-A2AE-B242-BC3A-626CDCDAFBDB}">
      <dsp:nvSpPr>
        <dsp:cNvPr id="0" name=""/>
        <dsp:cNvSpPr/>
      </dsp:nvSpPr>
      <dsp:spPr>
        <a:xfrm>
          <a:off x="4696331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Sexual Selection</a:t>
          </a:r>
        </a:p>
      </dsp:txBody>
      <dsp:txXfrm>
        <a:off x="4716638" y="4181282"/>
        <a:ext cx="1051241" cy="652714"/>
      </dsp:txXfrm>
    </dsp:sp>
    <dsp:sp modelId="{43FD6DC4-996C-4A4A-8E79-751FDA37F2D6}">
      <dsp:nvSpPr>
        <dsp:cNvPr id="0" name=""/>
        <dsp:cNvSpPr/>
      </dsp:nvSpPr>
      <dsp:spPr>
        <a:xfrm>
          <a:off x="5909503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89649B-4FC2-3E49-B770-D1BF1054E5AF}">
      <dsp:nvSpPr>
        <dsp:cNvPr id="0" name=""/>
        <dsp:cNvSpPr/>
      </dsp:nvSpPr>
      <dsp:spPr>
        <a:xfrm>
          <a:off x="6030820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Artificial Selection (Selective breeding)</a:t>
          </a:r>
        </a:p>
      </dsp:txBody>
      <dsp:txXfrm>
        <a:off x="6051127" y="4181282"/>
        <a:ext cx="1051241" cy="652714"/>
      </dsp:txXfrm>
    </dsp:sp>
    <dsp:sp modelId="{90FC9A54-8279-E941-ABDF-0C70C3B8E10F}">
      <dsp:nvSpPr>
        <dsp:cNvPr id="0" name=""/>
        <dsp:cNvSpPr/>
      </dsp:nvSpPr>
      <dsp:spPr>
        <a:xfrm>
          <a:off x="7243993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B0466C-CA48-6347-A3A6-CAC2ADC44252}">
      <dsp:nvSpPr>
        <dsp:cNvPr id="0" name=""/>
        <dsp:cNvSpPr/>
      </dsp:nvSpPr>
      <dsp:spPr>
        <a:xfrm>
          <a:off x="7365310" y="3150099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Random changes to allele frequency of population</a:t>
          </a:r>
        </a:p>
      </dsp:txBody>
      <dsp:txXfrm>
        <a:off x="7385617" y="3170406"/>
        <a:ext cx="1051241" cy="652714"/>
      </dsp:txXfrm>
    </dsp:sp>
    <dsp:sp modelId="{038EAEBD-F291-1043-BD48-0228A72B1153}">
      <dsp:nvSpPr>
        <dsp:cNvPr id="0" name=""/>
        <dsp:cNvSpPr/>
      </dsp:nvSpPr>
      <dsp:spPr>
        <a:xfrm>
          <a:off x="7243993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7A2B70-BE60-F642-8215-312A3DC42F8D}">
      <dsp:nvSpPr>
        <dsp:cNvPr id="0" name=""/>
        <dsp:cNvSpPr/>
      </dsp:nvSpPr>
      <dsp:spPr>
        <a:xfrm>
          <a:off x="7365310" y="4160975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Genetic Drift</a:t>
          </a:r>
        </a:p>
      </dsp:txBody>
      <dsp:txXfrm>
        <a:off x="7385617" y="4181282"/>
        <a:ext cx="1051241" cy="652714"/>
      </dsp:txXfrm>
    </dsp:sp>
    <dsp:sp modelId="{7D5EF74C-2AFA-6B41-8966-8812E27BD5FF}">
      <dsp:nvSpPr>
        <dsp:cNvPr id="0" name=""/>
        <dsp:cNvSpPr/>
      </dsp:nvSpPr>
      <dsp:spPr>
        <a:xfrm>
          <a:off x="6576748" y="5056600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29AD17-7176-6348-8D18-A7CBF06AF263}">
      <dsp:nvSpPr>
        <dsp:cNvPr id="0" name=""/>
        <dsp:cNvSpPr/>
      </dsp:nvSpPr>
      <dsp:spPr>
        <a:xfrm>
          <a:off x="6698065" y="5171851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Bottleneck Effect</a:t>
          </a:r>
        </a:p>
      </dsp:txBody>
      <dsp:txXfrm>
        <a:off x="6718372" y="5192158"/>
        <a:ext cx="1051241" cy="652714"/>
      </dsp:txXfrm>
    </dsp:sp>
    <dsp:sp modelId="{C1E1C610-AB66-804B-B864-C329CF07146B}">
      <dsp:nvSpPr>
        <dsp:cNvPr id="0" name=""/>
        <dsp:cNvSpPr/>
      </dsp:nvSpPr>
      <dsp:spPr>
        <a:xfrm>
          <a:off x="7911238" y="5056600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0833F0-C373-6345-9C00-1AF2FFDB8E69}">
      <dsp:nvSpPr>
        <dsp:cNvPr id="0" name=""/>
        <dsp:cNvSpPr/>
      </dsp:nvSpPr>
      <dsp:spPr>
        <a:xfrm>
          <a:off x="8032555" y="5171851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Founder Effect</a:t>
          </a:r>
        </a:p>
      </dsp:txBody>
      <dsp:txXfrm>
        <a:off x="8052862" y="5192158"/>
        <a:ext cx="1051241" cy="652714"/>
      </dsp:txXfrm>
    </dsp:sp>
    <dsp:sp modelId="{9AE32E90-7AD5-C840-9CD8-DCDDF25E052A}">
      <dsp:nvSpPr>
        <dsp:cNvPr id="0" name=""/>
        <dsp:cNvSpPr/>
      </dsp:nvSpPr>
      <dsp:spPr>
        <a:xfrm>
          <a:off x="8578482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983B01-D3D3-5F45-8361-C7B4E910CFBB}">
      <dsp:nvSpPr>
        <dsp:cNvPr id="0" name=""/>
        <dsp:cNvSpPr/>
      </dsp:nvSpPr>
      <dsp:spPr>
        <a:xfrm>
          <a:off x="8699800" y="3150099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Gene Flow </a:t>
          </a:r>
        </a:p>
      </dsp:txBody>
      <dsp:txXfrm>
        <a:off x="8720107" y="3170406"/>
        <a:ext cx="1051241" cy="65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EA83-DA5E-1946-B721-E3B5968FC205}">
      <dsp:nvSpPr>
        <dsp:cNvPr id="0" name=""/>
        <dsp:cNvSpPr/>
      </dsp:nvSpPr>
      <dsp:spPr>
        <a:xfrm>
          <a:off x="4465869" y="3092459"/>
          <a:ext cx="2279878" cy="36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68"/>
              </a:lnTo>
              <a:lnTo>
                <a:pt x="2279878" y="246468"/>
              </a:lnTo>
              <a:lnTo>
                <a:pt x="2279878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BC52-F601-CC44-9629-A3984C8E37BC}">
      <dsp:nvSpPr>
        <dsp:cNvPr id="0" name=""/>
        <dsp:cNvSpPr/>
      </dsp:nvSpPr>
      <dsp:spPr>
        <a:xfrm>
          <a:off x="4465869" y="3092459"/>
          <a:ext cx="759959" cy="36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68"/>
              </a:lnTo>
              <a:lnTo>
                <a:pt x="759959" y="246468"/>
              </a:lnTo>
              <a:lnTo>
                <a:pt x="759959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25150-AD6C-114A-92AF-55A158A78021}">
      <dsp:nvSpPr>
        <dsp:cNvPr id="0" name=""/>
        <dsp:cNvSpPr/>
      </dsp:nvSpPr>
      <dsp:spPr>
        <a:xfrm>
          <a:off x="3705910" y="3092459"/>
          <a:ext cx="759959" cy="361671"/>
        </a:xfrm>
        <a:custGeom>
          <a:avLst/>
          <a:gdLst/>
          <a:ahLst/>
          <a:cxnLst/>
          <a:rect l="0" t="0" r="0" b="0"/>
          <a:pathLst>
            <a:path>
              <a:moveTo>
                <a:pt x="759959" y="0"/>
              </a:moveTo>
              <a:lnTo>
                <a:pt x="759959" y="246468"/>
              </a:lnTo>
              <a:lnTo>
                <a:pt x="0" y="246468"/>
              </a:lnTo>
              <a:lnTo>
                <a:pt x="0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4980-100B-9E49-9555-CF484EE13D8E}">
      <dsp:nvSpPr>
        <dsp:cNvPr id="0" name=""/>
        <dsp:cNvSpPr/>
      </dsp:nvSpPr>
      <dsp:spPr>
        <a:xfrm>
          <a:off x="2185990" y="3092459"/>
          <a:ext cx="2279878" cy="361671"/>
        </a:xfrm>
        <a:custGeom>
          <a:avLst/>
          <a:gdLst/>
          <a:ahLst/>
          <a:cxnLst/>
          <a:rect l="0" t="0" r="0" b="0"/>
          <a:pathLst>
            <a:path>
              <a:moveTo>
                <a:pt x="2279878" y="0"/>
              </a:moveTo>
              <a:lnTo>
                <a:pt x="2279878" y="246468"/>
              </a:lnTo>
              <a:lnTo>
                <a:pt x="0" y="246468"/>
              </a:lnTo>
              <a:lnTo>
                <a:pt x="0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827AF-DFF5-734C-A651-233B539933AD}">
      <dsp:nvSpPr>
        <dsp:cNvPr id="0" name=""/>
        <dsp:cNvSpPr/>
      </dsp:nvSpPr>
      <dsp:spPr>
        <a:xfrm>
          <a:off x="4420149" y="1941120"/>
          <a:ext cx="91440" cy="361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B77F9-20C6-B646-B61D-4E32B14C3B29}">
      <dsp:nvSpPr>
        <dsp:cNvPr id="0" name=""/>
        <dsp:cNvSpPr/>
      </dsp:nvSpPr>
      <dsp:spPr>
        <a:xfrm>
          <a:off x="4420149" y="789782"/>
          <a:ext cx="91440" cy="361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67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A786-9F82-A24B-94FB-E591E08766A1}">
      <dsp:nvSpPr>
        <dsp:cNvPr id="0" name=""/>
        <dsp:cNvSpPr/>
      </dsp:nvSpPr>
      <dsp:spPr>
        <a:xfrm>
          <a:off x="3844084" y="114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582E3D-3CD6-5A41-A063-FCED79B67936}">
      <dsp:nvSpPr>
        <dsp:cNvPr id="0" name=""/>
        <dsp:cNvSpPr/>
      </dsp:nvSpPr>
      <dsp:spPr>
        <a:xfrm>
          <a:off x="3982259" y="131380"/>
          <a:ext cx="1243570" cy="78966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Evolution</a:t>
          </a:r>
        </a:p>
      </dsp:txBody>
      <dsp:txXfrm>
        <a:off x="4005388" y="154509"/>
        <a:ext cx="1197312" cy="743409"/>
      </dsp:txXfrm>
    </dsp:sp>
    <dsp:sp modelId="{F6260621-59B0-BC4E-9A51-A9D780F578D5}">
      <dsp:nvSpPr>
        <dsp:cNvPr id="0" name=""/>
        <dsp:cNvSpPr/>
      </dsp:nvSpPr>
      <dsp:spPr>
        <a:xfrm>
          <a:off x="3844084" y="1151453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4FBE99-6CD3-964E-9E16-467303F82E0B}">
      <dsp:nvSpPr>
        <dsp:cNvPr id="0" name=""/>
        <dsp:cNvSpPr/>
      </dsp:nvSpPr>
      <dsp:spPr>
        <a:xfrm>
          <a:off x="3982259" y="1282719"/>
          <a:ext cx="1243570" cy="78966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Microevolution</a:t>
          </a:r>
        </a:p>
      </dsp:txBody>
      <dsp:txXfrm>
        <a:off x="4005388" y="1305848"/>
        <a:ext cx="1197312" cy="743409"/>
      </dsp:txXfrm>
    </dsp:sp>
    <dsp:sp modelId="{344A7E88-AB56-2A4B-94AF-4165E9D4872A}">
      <dsp:nvSpPr>
        <dsp:cNvPr id="0" name=""/>
        <dsp:cNvSpPr/>
      </dsp:nvSpPr>
      <dsp:spPr>
        <a:xfrm>
          <a:off x="3844084" y="2302792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4488C1-0534-AC42-A242-7926D93756A9}">
      <dsp:nvSpPr>
        <dsp:cNvPr id="0" name=""/>
        <dsp:cNvSpPr/>
      </dsp:nvSpPr>
      <dsp:spPr>
        <a:xfrm>
          <a:off x="3982259" y="2434058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Mechanisms of Evolution</a:t>
          </a:r>
        </a:p>
      </dsp:txBody>
      <dsp:txXfrm>
        <a:off x="4005388" y="2457187"/>
        <a:ext cx="1197312" cy="743409"/>
      </dsp:txXfrm>
    </dsp:sp>
    <dsp:sp modelId="{67F5F23E-EE0C-F948-8898-47287938DCBA}">
      <dsp:nvSpPr>
        <dsp:cNvPr id="0" name=""/>
        <dsp:cNvSpPr/>
      </dsp:nvSpPr>
      <dsp:spPr>
        <a:xfrm>
          <a:off x="1564205" y="3454131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1281C5-D8BD-3C46-A1A8-62D54F58E7DD}">
      <dsp:nvSpPr>
        <dsp:cNvPr id="0" name=""/>
        <dsp:cNvSpPr/>
      </dsp:nvSpPr>
      <dsp:spPr>
        <a:xfrm>
          <a:off x="1702380" y="3585396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1. Mutation</a:t>
          </a:r>
        </a:p>
      </dsp:txBody>
      <dsp:txXfrm>
        <a:off x="1725509" y="3608525"/>
        <a:ext cx="1197312" cy="743409"/>
      </dsp:txXfrm>
    </dsp:sp>
    <dsp:sp modelId="{F84CEEA9-5107-E54F-A6E8-831E579C2ECF}">
      <dsp:nvSpPr>
        <dsp:cNvPr id="0" name=""/>
        <dsp:cNvSpPr/>
      </dsp:nvSpPr>
      <dsp:spPr>
        <a:xfrm>
          <a:off x="3084125" y="3454131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4B8927-2B89-7140-B680-A79B5EB9F0CD}">
      <dsp:nvSpPr>
        <dsp:cNvPr id="0" name=""/>
        <dsp:cNvSpPr/>
      </dsp:nvSpPr>
      <dsp:spPr>
        <a:xfrm>
          <a:off x="3222299" y="3585396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2. Natural Selection</a:t>
          </a:r>
        </a:p>
      </dsp:txBody>
      <dsp:txXfrm>
        <a:off x="3245428" y="3608525"/>
        <a:ext cx="1197312" cy="743409"/>
      </dsp:txXfrm>
    </dsp:sp>
    <dsp:sp modelId="{038EAEBD-F291-1043-BD48-0228A72B1153}">
      <dsp:nvSpPr>
        <dsp:cNvPr id="0" name=""/>
        <dsp:cNvSpPr/>
      </dsp:nvSpPr>
      <dsp:spPr>
        <a:xfrm>
          <a:off x="4604044" y="3454131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7A2B70-BE60-F642-8215-312A3DC42F8D}">
      <dsp:nvSpPr>
        <dsp:cNvPr id="0" name=""/>
        <dsp:cNvSpPr/>
      </dsp:nvSpPr>
      <dsp:spPr>
        <a:xfrm>
          <a:off x="4742218" y="3585396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3. Genetic Drift</a:t>
          </a:r>
        </a:p>
      </dsp:txBody>
      <dsp:txXfrm>
        <a:off x="4765347" y="3608525"/>
        <a:ext cx="1197312" cy="743409"/>
      </dsp:txXfrm>
    </dsp:sp>
    <dsp:sp modelId="{9AE32E90-7AD5-C840-9CD8-DCDDF25E052A}">
      <dsp:nvSpPr>
        <dsp:cNvPr id="0" name=""/>
        <dsp:cNvSpPr/>
      </dsp:nvSpPr>
      <dsp:spPr>
        <a:xfrm>
          <a:off x="6123963" y="3454131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983B01-D3D3-5F45-8361-C7B4E910CFBB}">
      <dsp:nvSpPr>
        <dsp:cNvPr id="0" name=""/>
        <dsp:cNvSpPr/>
      </dsp:nvSpPr>
      <dsp:spPr>
        <a:xfrm>
          <a:off x="6262137" y="3585396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4. Gene Flow </a:t>
          </a:r>
        </a:p>
      </dsp:txBody>
      <dsp:txXfrm>
        <a:off x="6285266" y="3608525"/>
        <a:ext cx="1197312" cy="743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5448B-CE5B-4314-AE61-042A02459AB2}" type="datetimeFigureOut">
              <a:rPr lang="en-AU" smtClean="0"/>
              <a:t>2/5/22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D6CF-7C5B-475F-9EAE-1F6D128A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90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4E9-E6E5-4B81-B8A7-CA4A06FBF6D4}" type="datetime1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5796-ACC4-4D19-9D21-D79DCDEE230A}" type="datetime1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8A97-7A09-4BB8-AC2C-CFE9DF456DF6}" type="datetime1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E73D-5182-41E1-B315-21A38ABFEF26}" type="datetime1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B8A6-9272-49EA-8DD5-8F9FF114F17B}" type="datetime1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B82A-0634-4E75-BA0E-4421811913F8}" type="datetime1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0EC-DC8E-40E2-8DCF-2393BFD1DE23}" type="datetime1">
              <a:rPr lang="en-US" smtClean="0"/>
              <a:t>5/2/22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9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36EC-6B39-4879-92A5-AC8D79CAB7BD}" type="datetime1">
              <a:rPr lang="en-US" smtClean="0"/>
              <a:t>5/2/22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863-F40B-4392-A2C8-6E3545F0DB32}" type="datetime1">
              <a:rPr lang="en-US" smtClean="0"/>
              <a:t>5/2/22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8078-EE5A-4DB3-9A62-86D571684280}" type="datetime1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80A6-368C-4D52-B5B6-25ABBE559375}" type="datetime1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4485-18C1-437E-BD2B-D18037BFA291}" type="datetime1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org/topics/resource-library-fossil-record/?q=&amp;page=1&amp;per_page=25" TargetMode="External"/><Relationship Id="rId2" Type="http://schemas.openxmlformats.org/officeDocument/2006/relationships/hyperlink" Target="https://www.britannica.com/science/fossil-reco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B3D-C1CC-484A-92F6-FC311657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66" y="868362"/>
            <a:ext cx="8420100" cy="2387600"/>
          </a:xfrm>
        </p:spPr>
        <p:txBody>
          <a:bodyPr>
            <a:normAutofit/>
          </a:bodyPr>
          <a:lstStyle/>
          <a:p>
            <a:r>
              <a:rPr lang="en-US" dirty="0"/>
              <a:t>Evidence of the Theory of Evolution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041" y="3602039"/>
            <a:ext cx="81359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/>
              <a:t>Darwin’s Theory of Evolution</a:t>
            </a:r>
          </a:p>
          <a:p>
            <a:pPr marL="342900" indent="-342900">
              <a:buAutoNum type="arabicPeriod"/>
            </a:pPr>
            <a:r>
              <a:rPr lang="en-AU" dirty="0"/>
              <a:t>Geological Time Scale</a:t>
            </a:r>
          </a:p>
          <a:p>
            <a:pPr marL="342900" indent="-342900">
              <a:buAutoNum type="arabicPeriod"/>
            </a:pPr>
            <a:r>
              <a:rPr lang="en-AU" dirty="0"/>
              <a:t>Evidence of Evolution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Fossil</a:t>
            </a:r>
          </a:p>
          <a:p>
            <a:pPr marL="342900" indent="-342900">
              <a:buAutoNum type="arabicPeriod"/>
            </a:pPr>
            <a:r>
              <a:rPr lang="en-AU" dirty="0"/>
              <a:t>Examples of the Evidence of Evolution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Classic examples (Transitional fossil – </a:t>
            </a:r>
            <a:r>
              <a:rPr lang="en-AU" i="1" dirty="0"/>
              <a:t>Archaeopteryx </a:t>
            </a:r>
            <a:r>
              <a:rPr lang="en-AU" dirty="0"/>
              <a:t>and Transitional forms in the horse fossil record)</a:t>
            </a:r>
            <a:endParaRPr lang="en-AU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">
            <a:extLst>
              <a:ext uri="{FF2B5EF4-FFF2-40B4-BE49-F238E27FC236}">
                <a16:creationId xmlns:a16="http://schemas.microsoft.com/office/drawing/2014/main" id="{D89A0401-2D3A-C540-B1CD-6CEC3B8745F5}"/>
              </a:ext>
            </a:extLst>
          </p:cNvPr>
          <p:cNvSpPr txBox="1"/>
          <p:nvPr/>
        </p:nvSpPr>
        <p:spPr>
          <a:xfrm>
            <a:off x="0" y="354192"/>
            <a:ext cx="2978150" cy="7874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45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Elephant Pr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Heredity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59017F1D-1C10-844D-8B02-84DB02FC5131}"/>
              </a:ext>
            </a:extLst>
          </p:cNvPr>
          <p:cNvGrpSpPr>
            <a:grpSpLocks/>
          </p:cNvGrpSpPr>
          <p:nvPr/>
        </p:nvGrpSpPr>
        <p:grpSpPr bwMode="auto">
          <a:xfrm>
            <a:off x="3125191" y="127752"/>
            <a:ext cx="6637103" cy="1950430"/>
            <a:chOff x="933450" y="4648200"/>
            <a:chExt cx="7600950" cy="1522208"/>
          </a:xfrm>
        </p:grpSpPr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id="{D28B9AE7-087D-0143-978D-67D0D6A267B5}"/>
                </a:ext>
              </a:extLst>
            </p:cNvPr>
            <p:cNvSpPr txBox="1"/>
            <p:nvPr/>
          </p:nvSpPr>
          <p:spPr bwMode="auto">
            <a:xfrm>
              <a:off x="933450" y="4648200"/>
              <a:ext cx="7600950" cy="1522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prstClr val="black"/>
              </a:solidFill>
            </a:ln>
          </p:spPr>
          <p:txBody>
            <a:bodyPr/>
            <a:lstStyle/>
            <a:p>
              <a:pPr>
                <a:defRPr/>
              </a:pPr>
              <a:r>
                <a:rPr lang="en-A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D69B96F4-C210-DB4F-997A-C72F68CE487F}"/>
                </a:ext>
              </a:extLst>
            </p:cNvPr>
            <p:cNvSpPr txBox="1"/>
            <p:nvPr/>
          </p:nvSpPr>
          <p:spPr bwMode="auto">
            <a:xfrm>
              <a:off x="979388" y="4687543"/>
              <a:ext cx="2181917" cy="262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400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Lucida Console" panose="020B060904050402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Syllabus:</a:t>
              </a:r>
              <a:endPara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31">
            <a:extLst>
              <a:ext uri="{FF2B5EF4-FFF2-40B4-BE49-F238E27FC236}">
                <a16:creationId xmlns:a16="http://schemas.microsoft.com/office/drawing/2014/main" id="{57FFCEE2-6348-AD4C-B26F-BB95E8B2326B}"/>
              </a:ext>
            </a:extLst>
          </p:cNvPr>
          <p:cNvSpPr txBox="1"/>
          <p:nvPr/>
        </p:nvSpPr>
        <p:spPr bwMode="auto">
          <a:xfrm>
            <a:off x="3097547" y="1054527"/>
            <a:ext cx="116570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Essential</a:t>
            </a:r>
          </a:p>
          <a:p>
            <a:pPr>
              <a:defRPr/>
            </a:pPr>
            <a:r>
              <a:rPr lang="en-AU" sz="1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594" y="2254910"/>
            <a:ext cx="601117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b="1" dirty="0"/>
          </a:p>
          <a:p>
            <a:r>
              <a:rPr lang="en-AU" sz="1200" b="1" dirty="0"/>
              <a:t>BIOLOGY WA UNITS 3&amp;4</a:t>
            </a:r>
          </a:p>
          <a:p>
            <a:r>
              <a:rPr lang="en-AU" sz="1200" u="sng" dirty="0"/>
              <a:t>Read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ea typeface="MS PGothic" panose="020B0600070205080204" pitchFamily="34" charset="-128"/>
              </a:rPr>
              <a:t>Chapter 8 Mechanisms of Evolution and Speciation pg. 262 - 268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u="sng" dirty="0">
                <a:solidFill>
                  <a:srgbClr val="000000"/>
                </a:solidFill>
                <a:ea typeface="MS PGothic" panose="020B0600070205080204" pitchFamily="34" charset="-128"/>
              </a:rPr>
              <a:t>Questions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1200" dirty="0">
                <a:ea typeface="MS PGothic" panose="020B0600070205080204" pitchFamily="34" charset="-128"/>
              </a:rPr>
              <a:t>Set 8.4 pg.268 Q 1-7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endParaRPr lang="en-AU" altLang="en-US" sz="1200" dirty="0"/>
          </a:p>
          <a:p>
            <a:endParaRPr lang="en-AU" sz="1200" b="1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484199" y="3180731"/>
            <a:ext cx="3889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BIOZONE  Activity Number:</a:t>
            </a:r>
          </a:p>
          <a:p>
            <a:r>
              <a:rPr lang="en-AU" sz="1200" dirty="0"/>
              <a:t>230</a:t>
            </a:r>
            <a:r>
              <a:rPr lang="en-AU" sz="1200" b="1" dirty="0"/>
              <a:t> </a:t>
            </a:r>
          </a:p>
          <a:p>
            <a:endParaRPr lang="en-AU" sz="1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10</a:t>
            </a:fld>
            <a:endParaRPr lang="en-US"/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846791A-9935-6344-9079-716BEBCD8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606" y="136523"/>
            <a:ext cx="5161672" cy="16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200" dirty="0"/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EEA2CB3E-AFFC-AC4B-8003-C35ECFB4D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251" y="205585"/>
            <a:ext cx="56324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77"/>
              </a:defRPr>
            </a:lvl1pPr>
            <a:lvl2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77"/>
              <a:buChar char="–"/>
              <a:defRPr>
                <a:solidFill>
                  <a:srgbClr val="595959"/>
                </a:solidFill>
                <a:latin typeface="Gill Sans MT" panose="020B0502020104020203" pitchFamily="34" charset="77"/>
              </a:defRPr>
            </a:lvl2pPr>
            <a:lvl3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77"/>
              </a:defRPr>
            </a:lvl3pPr>
            <a:lvl4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77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4pPr>
            <a:lvl5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5pPr>
            <a:lvl6pPr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6pPr>
            <a:lvl7pPr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7pPr>
            <a:lvl8pPr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8pPr>
            <a:lvl9pPr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AU" altLang="en-US" sz="1200" dirty="0">
                <a:solidFill>
                  <a:schemeClr val="tx1"/>
                </a:solidFill>
              </a:rPr>
              <a:t>Evidence for the theory of evolution includes: comparative genomics (molecular evidence), the fossil record, comparative anatomy and embryology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AU" altLang="en-US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AU" altLang="en-US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AU" altLang="en-US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AU" altLang="en-US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AU" altLang="en-US" sz="1200" dirty="0">
                <a:solidFill>
                  <a:srgbClr val="000000"/>
                </a:solidFill>
              </a:rPr>
              <a:t>Using examples describe the different types of evidence used to support the theory of evolution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AU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8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35535E-92B0-5845-B2A7-FC2028149F55}"/>
              </a:ext>
            </a:extLst>
          </p:cNvPr>
          <p:cNvCxnSpPr/>
          <p:nvPr/>
        </p:nvCxnSpPr>
        <p:spPr>
          <a:xfrm>
            <a:off x="2838694" y="171450"/>
            <a:ext cx="0" cy="6568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11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77921" y="628850"/>
            <a:ext cx="21523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1: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AU" sz="1200" b="1" dirty="0"/>
              <a:t> </a:t>
            </a:r>
          </a:p>
          <a:p>
            <a:pPr algn="ctr"/>
            <a:r>
              <a:rPr lang="en-AU" sz="1200" b="1" dirty="0"/>
              <a:t>State the 5 lines of study that has provided the evidence to support the theory of evolution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7018" y="3227773"/>
            <a:ext cx="9448800" cy="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01314" y="4089915"/>
            <a:ext cx="23418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2:</a:t>
            </a:r>
          </a:p>
          <a:p>
            <a:pPr algn="ctr"/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/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the evidence used to support the ‘Theory of Evolution’</a:t>
            </a:r>
            <a:endParaRPr lang="en-AU" sz="12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4927AF9-7A56-C54D-B12A-AAC1308BA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589145"/>
              </p:ext>
            </p:extLst>
          </p:nvPr>
        </p:nvGraphicFramePr>
        <p:xfrm>
          <a:off x="3047148" y="367391"/>
          <a:ext cx="6604000" cy="265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9083">
                  <a:extLst>
                    <a:ext uri="{9D8B030D-6E8A-4147-A177-3AD203B41FA5}">
                      <a16:colId xmlns:a16="http://schemas.microsoft.com/office/drawing/2014/main" val="1180313689"/>
                    </a:ext>
                  </a:extLst>
                </a:gridCol>
                <a:gridCol w="4274917">
                  <a:extLst>
                    <a:ext uri="{9D8B030D-6E8A-4147-A177-3AD203B41FA5}">
                      <a16:colId xmlns:a16="http://schemas.microsoft.com/office/drawing/2014/main" val="4026515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5 Lines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Evidence for Evolution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93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i="1" dirty="0">
                          <a:solidFill>
                            <a:srgbClr val="3CA7E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 study of prehistoric life, particularly the fossil record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603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i="1" dirty="0">
                          <a:solidFill>
                            <a:srgbClr val="3CA7E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 study of the distribution of species over time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i="1" dirty="0">
                          <a:solidFill>
                            <a:srgbClr val="3CA7E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 study of the process by which organs develop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653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i="1" dirty="0">
                          <a:solidFill>
                            <a:srgbClr val="3CA7E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 study of the form and structure of organisms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917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i="1" dirty="0">
                          <a:solidFill>
                            <a:srgbClr val="3CA7E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the study of genes, heredity and variation in living organisms</a:t>
                      </a:r>
                      <a:endParaRPr lang="en-US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526143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CC5F8A-93AD-434F-945C-3CAC6FFED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773" y="3611014"/>
            <a:ext cx="6164913" cy="242675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AU" altLang="en-US" sz="1200" dirty="0"/>
              <a:t>Fossil evidence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AU" altLang="en-US" sz="1200" dirty="0"/>
              <a:t>Comparative Anatomy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AU" altLang="en-US" sz="1200" dirty="0"/>
              <a:t>Comparative Embryology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en-US" sz="1200" dirty="0"/>
              <a:t>Comparative genomics </a:t>
            </a:r>
            <a:r>
              <a:rPr lang="en-US" altLang="en-US" sz="1200" i="1" dirty="0">
                <a:solidFill>
                  <a:srgbClr val="00B050"/>
                </a:solidFill>
              </a:rPr>
              <a:t>– the comparison of genomic features of organisms</a:t>
            </a:r>
            <a:endParaRPr lang="en-US" altLang="en-US" sz="1200" dirty="0">
              <a:solidFill>
                <a:srgbClr val="00B050"/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en-US" sz="1200" dirty="0"/>
              <a:t>Comparative biochemistry</a:t>
            </a:r>
            <a:r>
              <a:rPr lang="en-US" altLang="en-US" sz="1200" dirty="0">
                <a:solidFill>
                  <a:srgbClr val="00B050"/>
                </a:solidFill>
              </a:rPr>
              <a:t> </a:t>
            </a:r>
            <a:r>
              <a:rPr lang="en-US" altLang="en-US" sz="1200" i="1" dirty="0">
                <a:solidFill>
                  <a:srgbClr val="00B050"/>
                </a:solidFill>
              </a:rPr>
              <a:t>– the comparison of proteins of organisms</a:t>
            </a:r>
            <a:endParaRPr lang="en-US" altLang="en-US" sz="1200" dirty="0">
              <a:solidFill>
                <a:srgbClr val="00B050"/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en-US" sz="1200" dirty="0"/>
              <a:t>Bioinformatics</a:t>
            </a:r>
            <a:r>
              <a:rPr lang="en-US" altLang="en-US" sz="1200" dirty="0">
                <a:solidFill>
                  <a:srgbClr val="00B050"/>
                </a:solidFill>
              </a:rPr>
              <a:t> </a:t>
            </a:r>
            <a:r>
              <a:rPr lang="en-US" altLang="en-US" sz="1200" i="1" dirty="0">
                <a:solidFill>
                  <a:srgbClr val="00B050"/>
                </a:solidFill>
              </a:rPr>
              <a:t>– analysis of large data sets (such as the genomic sequences of different organisms)</a:t>
            </a:r>
            <a:endParaRPr lang="en-US" altLang="en-US" sz="1200" dirty="0">
              <a:solidFill>
                <a:srgbClr val="00B050"/>
              </a:solidFill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</a:pPr>
            <a:endParaRPr lang="en-AU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68945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35535E-92B0-5845-B2A7-FC2028149F55}"/>
              </a:ext>
            </a:extLst>
          </p:cNvPr>
          <p:cNvCxnSpPr/>
          <p:nvPr/>
        </p:nvCxnSpPr>
        <p:spPr>
          <a:xfrm>
            <a:off x="2838694" y="171450"/>
            <a:ext cx="0" cy="6568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12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77921" y="628850"/>
            <a:ext cx="21523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AU" sz="1200" b="1" dirty="0"/>
              <a:t> </a:t>
            </a:r>
          </a:p>
          <a:p>
            <a:pPr algn="ctr"/>
            <a:r>
              <a:rPr lang="en-AU" sz="1200" b="1" dirty="0"/>
              <a:t>Define the term fossil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7018" y="3227773"/>
            <a:ext cx="9448800" cy="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01314" y="4089915"/>
            <a:ext cx="23418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4:</a:t>
            </a:r>
          </a:p>
          <a:p>
            <a:pPr algn="ctr"/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/>
            <a:r>
              <a:rPr lang="en-AU" sz="1200" b="1" dirty="0"/>
              <a:t>What evidence of evolution do fossils provide?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7469E1BA-0653-C749-B4BC-095256D94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54" y="307376"/>
            <a:ext cx="1881846" cy="270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28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13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123968" y="27445"/>
            <a:ext cx="539548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4: </a:t>
            </a:r>
            <a:r>
              <a:rPr lang="en-AU" sz="1200" b="1" dirty="0"/>
              <a:t>What evidence of evolution do fossils provide?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5C914172-C17A-F44C-BBD2-1D6D5A240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76" y="1986590"/>
            <a:ext cx="2525724" cy="328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8EB2BA79-935F-DA43-BF12-13B8BBE32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/>
          <a:stretch/>
        </p:blipFill>
        <p:spPr bwMode="auto">
          <a:xfrm>
            <a:off x="7250342" y="370345"/>
            <a:ext cx="2613525" cy="152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A53AB298-F645-5444-9D52-36823DC8F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307" y="1152015"/>
            <a:ext cx="333028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77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77"/>
              <a:buChar char="–"/>
              <a:defRPr>
                <a:solidFill>
                  <a:srgbClr val="595959"/>
                </a:solidFill>
                <a:latin typeface="Gill Sans MT" panose="020B0502020104020203" pitchFamily="34" charset="77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77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77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AU" altLang="en-US" sz="1400" b="1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AU" altLang="en-US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The Archaeopteryx was a small flying dinosaur with feathers.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AU" altLang="en-US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It appeared in the late Jurassic period.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AU" altLang="en-US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It shared features in common with both birds and reptiles, suggesting that birds evolved from reptiles.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AU" altLang="en-US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Its reptile-like features include a long-tail, claws, no keel, solid bones, and teeth.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AU" altLang="en-US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Its bird-like features include a wish-bone, feathers and reduced fingers. Intermediate states such as Archaeopteryx are called </a:t>
            </a:r>
            <a:r>
              <a:rPr lang="en-AU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transitional forms</a:t>
            </a:r>
            <a:r>
              <a:rPr lang="en-AU" altLang="en-US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</a:t>
            </a:r>
          </a:p>
        </p:txBody>
      </p:sp>
      <p:pic>
        <p:nvPicPr>
          <p:cNvPr id="20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EA1E9BD7-A96F-A04D-92BE-051C2D8DEC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553" y="1067812"/>
            <a:ext cx="3330285" cy="3982523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0EB376-92F3-8444-B176-574DD3C4C6A2}"/>
              </a:ext>
            </a:extLst>
          </p:cNvPr>
          <p:cNvSpPr txBox="1"/>
          <p:nvPr/>
        </p:nvSpPr>
        <p:spPr>
          <a:xfrm>
            <a:off x="2141528" y="565190"/>
            <a:ext cx="6464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AU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Classic Fossil Examples </a:t>
            </a:r>
            <a:r>
              <a:rPr lang="en-AU" altLang="en-US" sz="1400" b="1" dirty="0" err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pg</a:t>
            </a:r>
            <a:r>
              <a:rPr lang="en-AU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264 – 265 Biology WA ATAR Units 3 &amp; 4)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54C622-EA33-0F4E-B636-98876669FEC2}"/>
              </a:ext>
            </a:extLst>
          </p:cNvPr>
          <p:cNvSpPr txBox="1"/>
          <p:nvPr/>
        </p:nvSpPr>
        <p:spPr>
          <a:xfrm>
            <a:off x="123968" y="5033498"/>
            <a:ext cx="3745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latin typeface="+mn-lt"/>
              </a:rPr>
              <a:t>The length of the limbs of the horse family has increased through time.</a:t>
            </a:r>
          </a:p>
        </p:txBody>
      </p:sp>
    </p:spTree>
    <p:extLst>
      <p:ext uri="{BB962C8B-B14F-4D97-AF65-F5344CB8AC3E}">
        <p14:creationId xmlns:p14="http://schemas.microsoft.com/office/powerpoint/2010/main" val="344152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14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79901" y="27445"/>
            <a:ext cx="508143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5: </a:t>
            </a:r>
            <a:r>
              <a:rPr lang="en-AU" sz="1200" b="1" dirty="0"/>
              <a:t>Describe how fossils are formed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91613EB-633D-214C-A2CF-C16A2DEC4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" y="713245"/>
            <a:ext cx="2315412" cy="304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">
            <a:extLst>
              <a:ext uri="{FF2B5EF4-FFF2-40B4-BE49-F238E27FC236}">
                <a16:creationId xmlns:a16="http://schemas.microsoft.com/office/drawing/2014/main" id="{E7C6D19B-01E2-DD4E-B807-2146D35BAD1C}"/>
              </a:ext>
            </a:extLst>
          </p:cNvPr>
          <p:cNvGrpSpPr>
            <a:grpSpLocks/>
          </p:cNvGrpSpPr>
          <p:nvPr/>
        </p:nvGrpSpPr>
        <p:grpSpPr bwMode="auto">
          <a:xfrm>
            <a:off x="1512808" y="4175848"/>
            <a:ext cx="6880383" cy="1903623"/>
            <a:chOff x="468313" y="3252788"/>
            <a:chExt cx="8027987" cy="2781300"/>
          </a:xfrm>
        </p:grpSpPr>
        <p:cxnSp>
          <p:nvCxnSpPr>
            <p:cNvPr id="19" name="Straight Arrow Connector 36">
              <a:extLst>
                <a:ext uri="{FF2B5EF4-FFF2-40B4-BE49-F238E27FC236}">
                  <a16:creationId xmlns:a16="http://schemas.microsoft.com/office/drawing/2014/main" id="{C4A2838F-5892-114B-9F1E-644AA01C10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09813" y="4400550"/>
              <a:ext cx="3175" cy="381000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61B1490E-3837-AB41-B388-77C21A3CF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363" y="3252788"/>
              <a:ext cx="3643312" cy="1243013"/>
              <a:chOff x="1757362" y="1600200"/>
              <a:chExt cx="3881438" cy="1235834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CF443A0B-9300-A342-ABB0-130A108341DD}"/>
                  </a:ext>
                </a:extLst>
              </p:cNvPr>
              <p:cNvSpPr/>
              <p:nvPr/>
            </p:nvSpPr>
            <p:spPr bwMode="auto">
              <a:xfrm>
                <a:off x="1757362" y="1600200"/>
                <a:ext cx="3881438" cy="1235834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1200">
                  <a:latin typeface="Arial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3C2FAA-8D4A-DF41-81EB-8ACCD801AA2B}"/>
                  </a:ext>
                </a:extLst>
              </p:cNvPr>
              <p:cNvSpPr txBox="1"/>
              <p:nvPr/>
            </p:nvSpPr>
            <p:spPr>
              <a:xfrm>
                <a:off x="1808100" y="1634923"/>
                <a:ext cx="3805332" cy="6425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200" dirty="0">
                    <a:solidFill>
                      <a:schemeClr val="accent1"/>
                    </a:solidFill>
                  </a:rPr>
                  <a:t>Organic matter quickly deposited and covered in sediments in an environment that lacks oxygen, preventing decomposition</a:t>
                </a:r>
              </a:p>
            </p:txBody>
          </p:sp>
        </p:grpSp>
        <p:cxnSp>
          <p:nvCxnSpPr>
            <p:cNvPr id="22" name="Straight Arrow Connector 36">
              <a:extLst>
                <a:ext uri="{FF2B5EF4-FFF2-40B4-BE49-F238E27FC236}">
                  <a16:creationId xmlns:a16="http://schemas.microsoft.com/office/drawing/2014/main" id="{1E087C55-742A-C845-9FEA-C418454530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77025" y="4408488"/>
              <a:ext cx="4763" cy="381000"/>
            </a:xfrm>
            <a:prstGeom prst="straightConnector1">
              <a:avLst/>
            </a:prstGeom>
            <a:noFill/>
            <a:ln w="38100" algn="ctr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" name="Group 14">
              <a:extLst>
                <a:ext uri="{FF2B5EF4-FFF2-40B4-BE49-F238E27FC236}">
                  <a16:creationId xmlns:a16="http://schemas.microsoft.com/office/drawing/2014/main" id="{F240CAB4-9577-CD4B-B583-38C9EB7225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313" y="4789488"/>
              <a:ext cx="3609975" cy="1244600"/>
              <a:chOff x="1757362" y="1600200"/>
              <a:chExt cx="3881438" cy="1235833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738BD79-AEF6-C64E-ABA9-5CCBF8D64A1C}"/>
                  </a:ext>
                </a:extLst>
              </p:cNvPr>
              <p:cNvSpPr/>
              <p:nvPr/>
            </p:nvSpPr>
            <p:spPr bwMode="auto">
              <a:xfrm>
                <a:off x="1757362" y="1600200"/>
                <a:ext cx="3881438" cy="1235833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1200">
                  <a:latin typeface="Arial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3B85B9E-9EE2-4048-BAE6-D2A5571E9702}"/>
                  </a:ext>
                </a:extLst>
              </p:cNvPr>
              <p:cNvSpPr txBox="1"/>
              <p:nvPr/>
            </p:nvSpPr>
            <p:spPr>
              <a:xfrm>
                <a:off x="1789792" y="1746798"/>
                <a:ext cx="3804629" cy="4584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200" dirty="0">
                    <a:solidFill>
                      <a:schemeClr val="accent1"/>
                    </a:solidFill>
                  </a:rPr>
                  <a:t>Minerals from sediments replace the natural bone/shell material, hardening the fossil</a:t>
                </a:r>
              </a:p>
            </p:txBody>
          </p:sp>
        </p:grpSp>
        <p:cxnSp>
          <p:nvCxnSpPr>
            <p:cNvPr id="24" name="Elbow Connector 22">
              <a:extLst>
                <a:ext uri="{FF2B5EF4-FFF2-40B4-BE49-F238E27FC236}">
                  <a16:creationId xmlns:a16="http://schemas.microsoft.com/office/drawing/2014/main" id="{A1A3420B-888E-A749-BE86-268E4E0F8F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76700" y="3830638"/>
              <a:ext cx="784225" cy="1547812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84266635-CEA5-FB46-8B46-B901A1BD1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925" y="3252788"/>
              <a:ext cx="3635375" cy="1244600"/>
              <a:chOff x="1757362" y="1600200"/>
              <a:chExt cx="3881438" cy="1235833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871FE1B9-47F0-B344-96FB-DC3C11BDC070}"/>
                  </a:ext>
                </a:extLst>
              </p:cNvPr>
              <p:cNvSpPr/>
              <p:nvPr/>
            </p:nvSpPr>
            <p:spPr bwMode="auto">
              <a:xfrm>
                <a:off x="1757362" y="1600200"/>
                <a:ext cx="3881438" cy="1235833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1200">
                  <a:latin typeface="Arial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B3618B-57D2-BA40-ABF3-FCCB8A2BE392}"/>
                  </a:ext>
                </a:extLst>
              </p:cNvPr>
              <p:cNvSpPr txBox="1"/>
              <p:nvPr/>
            </p:nvSpPr>
            <p:spPr>
              <a:xfrm>
                <a:off x="1808211" y="1634879"/>
                <a:ext cx="3805166" cy="4584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200" dirty="0">
                    <a:solidFill>
                      <a:schemeClr val="accent1"/>
                    </a:solidFill>
                  </a:rPr>
                  <a:t>Organisms covered with sedimentary materials (e.g. mud); materials consolidate to form sedimentary rock</a:t>
                </a:r>
              </a:p>
            </p:txBody>
          </p:sp>
        </p:grpSp>
        <p:grpSp>
          <p:nvGrpSpPr>
            <p:cNvPr id="26" name="Group 14">
              <a:extLst>
                <a:ext uri="{FF2B5EF4-FFF2-40B4-BE49-F238E27FC236}">
                  <a16:creationId xmlns:a16="http://schemas.microsoft.com/office/drawing/2014/main" id="{D01538F8-250E-0A48-B232-31DA30B13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7913" y="4789488"/>
              <a:ext cx="3608387" cy="1244600"/>
              <a:chOff x="1757362" y="1600200"/>
              <a:chExt cx="3881438" cy="1235833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C9BCFB45-ECAF-9046-A72D-B85A21F580CD}"/>
                  </a:ext>
                </a:extLst>
              </p:cNvPr>
              <p:cNvSpPr/>
              <p:nvPr/>
            </p:nvSpPr>
            <p:spPr bwMode="auto">
              <a:xfrm>
                <a:off x="1757362" y="1600200"/>
                <a:ext cx="3881438" cy="1235833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sz="1200">
                  <a:latin typeface="Arial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2810D7-6D1B-474B-A144-97AE60BEC502}"/>
                  </a:ext>
                </a:extLst>
              </p:cNvPr>
              <p:cNvSpPr txBox="1"/>
              <p:nvPr/>
            </p:nvSpPr>
            <p:spPr>
              <a:xfrm>
                <a:off x="1810298" y="2035264"/>
                <a:ext cx="3804595" cy="275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200" dirty="0">
                    <a:solidFill>
                      <a:schemeClr val="accent1"/>
                    </a:solidFill>
                  </a:rPr>
                  <a:t>Long period of time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4315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15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DB6EDC-AC27-5B47-9C79-0D82CE15D492}"/>
              </a:ext>
            </a:extLst>
          </p:cNvPr>
          <p:cNvSpPr txBox="1">
            <a:spLocks/>
          </p:cNvSpPr>
          <p:nvPr/>
        </p:nvSpPr>
        <p:spPr>
          <a:xfrm>
            <a:off x="269467" y="133090"/>
            <a:ext cx="649068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6: </a:t>
            </a:r>
            <a:r>
              <a:rPr lang="en-AU" sz="1200" b="1" dirty="0"/>
              <a:t>What is the fossil record?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5E4544D-CD04-664F-899C-B6F9DB48E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16" y="858967"/>
            <a:ext cx="8792378" cy="35941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1400" dirty="0"/>
              <a:t>It is the history of life as documented by fossils, the remains or imprints of organisms from earlier geological periods preserved in sedimentary rock. (</a:t>
            </a:r>
            <a:r>
              <a:rPr lang="en-AU" sz="1400" dirty="0">
                <a:hlinkClick r:id="rId2"/>
              </a:rPr>
              <a:t>https://www.britannica.com/science/fossil-record</a:t>
            </a:r>
            <a:r>
              <a:rPr lang="en-AU" sz="1400" dirty="0"/>
              <a:t>) </a:t>
            </a:r>
          </a:p>
          <a:p>
            <a:pPr>
              <a:lnSpc>
                <a:spcPct val="100000"/>
              </a:lnSpc>
            </a:pPr>
            <a:r>
              <a:rPr lang="en-AU" sz="1400" dirty="0"/>
              <a:t>The fossil record helps </a:t>
            </a:r>
            <a:r>
              <a:rPr lang="en-AU" sz="1400" dirty="0" err="1"/>
              <a:t>paleontologists</a:t>
            </a:r>
            <a:r>
              <a:rPr lang="en-AU" sz="1400" dirty="0"/>
              <a:t>, archaeologists, and geologists place important events and species in the appropriate geologic era. </a:t>
            </a:r>
          </a:p>
          <a:p>
            <a:pPr>
              <a:lnSpc>
                <a:spcPct val="100000"/>
              </a:lnSpc>
            </a:pPr>
            <a:r>
              <a:rPr lang="en-AU" sz="1400" dirty="0"/>
              <a:t>It is based on the Law of Superposition which states that in undisturbed rock sequences the bottom layers are older than the top layers. (</a:t>
            </a:r>
            <a:r>
              <a:rPr lang="en-US" sz="1400" dirty="0">
                <a:hlinkClick r:id="rId3"/>
              </a:rPr>
              <a:t>https://www.nationalgeographic.org/topics/resource-library-fossil-record/?q=&amp;page=1&amp;per_page=25</a:t>
            </a:r>
            <a:r>
              <a:rPr lang="en-US" sz="1400" dirty="0"/>
              <a:t>)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18C05471-A808-9A4A-A649-51064CBF0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7" y="2935715"/>
            <a:ext cx="4271824" cy="34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3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16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DB6EDC-AC27-5B47-9C79-0D82CE15D492}"/>
              </a:ext>
            </a:extLst>
          </p:cNvPr>
          <p:cNvSpPr txBox="1">
            <a:spLocks/>
          </p:cNvSpPr>
          <p:nvPr/>
        </p:nvSpPr>
        <p:spPr>
          <a:xfrm>
            <a:off x="269467" y="133090"/>
            <a:ext cx="649068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7: </a:t>
            </a:r>
            <a:r>
              <a:rPr lang="en-AU" sz="1200" b="1" dirty="0"/>
              <a:t>Explain how fossils are dated?</a:t>
            </a:r>
          </a:p>
        </p:txBody>
      </p:sp>
      <p:pic>
        <p:nvPicPr>
          <p:cNvPr id="8" name="Picture 2" descr="Relative dating provides an approximate age of an item co...">
            <a:extLst>
              <a:ext uri="{FF2B5EF4-FFF2-40B4-BE49-F238E27FC236}">
                <a16:creationId xmlns:a16="http://schemas.microsoft.com/office/drawing/2014/main" id="{7D8CCA94-F807-5240-8331-B01EA406B3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61"/>
          <a:stretch>
            <a:fillRect/>
          </a:stretch>
        </p:blipFill>
        <p:spPr>
          <a:xfrm>
            <a:off x="192369" y="2687598"/>
            <a:ext cx="2567559" cy="3952100"/>
          </a:xfrm>
          <a:noFill/>
        </p:spPr>
      </p:pic>
      <p:pic>
        <p:nvPicPr>
          <p:cNvPr id="9" name="Picture 4" descr="Absolute Dating Of Rocks And Fossils | URL.to">
            <a:extLst>
              <a:ext uri="{FF2B5EF4-FFF2-40B4-BE49-F238E27FC236}">
                <a16:creationId xmlns:a16="http://schemas.microsoft.com/office/drawing/2014/main" id="{304B4744-AF38-9A41-96FA-AB7F9725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9377"/>
          <a:stretch>
            <a:fillRect/>
          </a:stretch>
        </p:blipFill>
        <p:spPr bwMode="auto">
          <a:xfrm>
            <a:off x="6141074" y="483566"/>
            <a:ext cx="3407104" cy="18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6217682-D458-2F42-A874-CDF51BDD2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866025"/>
              </p:ext>
            </p:extLst>
          </p:nvPr>
        </p:nvGraphicFramePr>
        <p:xfrm>
          <a:off x="2972862" y="2658530"/>
          <a:ext cx="6697104" cy="3464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chemeClr val="tx1"/>
                          </a:solidFill>
                          <a:effectLst/>
                        </a:rPr>
                        <a:t>Relative dating</a:t>
                      </a:r>
                      <a:endParaRPr lang="en-A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chemeClr val="tx1"/>
                          </a:solidFill>
                          <a:effectLst/>
                        </a:rPr>
                        <a:t>Absolute dating</a:t>
                      </a:r>
                      <a:endParaRPr lang="en-A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845">
                <a:tc>
                  <a:txBody>
                    <a:bodyPr/>
                    <a:lstStyle/>
                    <a:p>
                      <a:endParaRPr lang="en-A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33" marR="91433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493">
                <a:tc>
                  <a:txBody>
                    <a:bodyPr/>
                    <a:lstStyle/>
                    <a:p>
                      <a:r>
                        <a:rPr lang="en-AU" sz="12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en-US" sz="1200" dirty="0"/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endParaRPr lang="en-A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2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02B47B-3DEB-B943-A508-3BC8856CEC0B}"/>
              </a:ext>
            </a:extLst>
          </p:cNvPr>
          <p:cNvSpPr txBox="1">
            <a:spLocks/>
          </p:cNvSpPr>
          <p:nvPr/>
        </p:nvSpPr>
        <p:spPr>
          <a:xfrm>
            <a:off x="269467" y="133090"/>
            <a:ext cx="649068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7: </a:t>
            </a:r>
            <a:r>
              <a:rPr lang="en-AU" sz="1200" b="1" dirty="0"/>
              <a:t>Explain how fossils are dated?</a:t>
            </a:r>
          </a:p>
        </p:txBody>
      </p:sp>
      <p:pic>
        <p:nvPicPr>
          <p:cNvPr id="9" name="Picture 2" descr="Law of Superposition &amp; Index Fossils - 8TH GRADE SCIENCE">
            <a:extLst>
              <a:ext uri="{FF2B5EF4-FFF2-40B4-BE49-F238E27FC236}">
                <a16:creationId xmlns:a16="http://schemas.microsoft.com/office/drawing/2014/main" id="{9F927954-836C-D149-B1ED-C201E3F0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75" y="622042"/>
            <a:ext cx="8046625" cy="573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01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18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DB6EDC-AC27-5B47-9C79-0D82CE15D492}"/>
              </a:ext>
            </a:extLst>
          </p:cNvPr>
          <p:cNvSpPr txBox="1">
            <a:spLocks/>
          </p:cNvSpPr>
          <p:nvPr/>
        </p:nvSpPr>
        <p:spPr>
          <a:xfrm>
            <a:off x="269467" y="133090"/>
            <a:ext cx="649068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8: </a:t>
            </a:r>
            <a:r>
              <a:rPr lang="en-AU" sz="1200" b="1" dirty="0"/>
              <a:t>Explain why the fossil record is incomplete</a:t>
            </a:r>
          </a:p>
        </p:txBody>
      </p:sp>
    </p:spTree>
    <p:extLst>
      <p:ext uri="{BB962C8B-B14F-4D97-AF65-F5344CB8AC3E}">
        <p14:creationId xmlns:p14="http://schemas.microsoft.com/office/powerpoint/2010/main" val="81686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51A9FC6-90E6-3B46-A5FB-ABFE2C7D2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980854"/>
              </p:ext>
            </p:extLst>
          </p:nvPr>
        </p:nvGraphicFramePr>
        <p:xfrm>
          <a:off x="-228600" y="762001"/>
          <a:ext cx="10363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67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144D-7ACA-EF43-8FC1-944BEFA0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2C5-073E-8945-8A94-DFE198C1B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C00FD-D77E-4546-81B1-712C2761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05309FA-257A-4742-BAA3-F66DD494C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273919"/>
              </p:ext>
            </p:extLst>
          </p:nvPr>
        </p:nvGraphicFramePr>
        <p:xfrm>
          <a:off x="481710" y="365127"/>
          <a:ext cx="9069914" cy="4375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68B59455-586F-3942-9ACD-17791473782D}"/>
              </a:ext>
            </a:extLst>
          </p:cNvPr>
          <p:cNvSpPr/>
          <p:nvPr/>
        </p:nvSpPr>
        <p:spPr>
          <a:xfrm rot="5400000">
            <a:off x="4575295" y="2130687"/>
            <a:ext cx="620887" cy="5466773"/>
          </a:xfrm>
          <a:prstGeom prst="rightBrace">
            <a:avLst>
              <a:gd name="adj1" fmla="val 8333"/>
              <a:gd name="adj2" fmla="val 49474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77B5F-043D-E94A-B2DC-A9604FB16461}"/>
              </a:ext>
            </a:extLst>
          </p:cNvPr>
          <p:cNvSpPr txBox="1"/>
          <p:nvPr/>
        </p:nvSpPr>
        <p:spPr>
          <a:xfrm>
            <a:off x="2778726" y="5081373"/>
            <a:ext cx="44573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 time period (many generations)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DDE32-B2DA-2648-83C2-763A9C12E69A}"/>
              </a:ext>
            </a:extLst>
          </p:cNvPr>
          <p:cNvSpPr txBox="1"/>
          <p:nvPr/>
        </p:nvSpPr>
        <p:spPr>
          <a:xfrm>
            <a:off x="3938328" y="5763922"/>
            <a:ext cx="1894819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9E102-C124-5547-BE2B-FE275E0F67F7}"/>
              </a:ext>
            </a:extLst>
          </p:cNvPr>
          <p:cNvSpPr txBox="1"/>
          <p:nvPr/>
        </p:nvSpPr>
        <p:spPr>
          <a:xfrm>
            <a:off x="3763163" y="6341629"/>
            <a:ext cx="234529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Macroevolution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07DA30A-C5D2-0C4C-9762-A3BFD765B7AB}"/>
              </a:ext>
            </a:extLst>
          </p:cNvPr>
          <p:cNvSpPr/>
          <p:nvPr/>
        </p:nvSpPr>
        <p:spPr>
          <a:xfrm>
            <a:off x="4687093" y="5377900"/>
            <a:ext cx="248717" cy="42225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D6D39D8-286F-EC49-8026-2489B0E29138}"/>
              </a:ext>
            </a:extLst>
          </p:cNvPr>
          <p:cNvSpPr/>
          <p:nvPr/>
        </p:nvSpPr>
        <p:spPr>
          <a:xfrm>
            <a:off x="4687093" y="6053852"/>
            <a:ext cx="248717" cy="42225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">
            <a:extLst>
              <a:ext uri="{FF2B5EF4-FFF2-40B4-BE49-F238E27FC236}">
                <a16:creationId xmlns:a16="http://schemas.microsoft.com/office/drawing/2014/main" id="{D89A0401-2D3A-C540-B1CD-6CEC3B8745F5}"/>
              </a:ext>
            </a:extLst>
          </p:cNvPr>
          <p:cNvSpPr txBox="1"/>
          <p:nvPr/>
        </p:nvSpPr>
        <p:spPr>
          <a:xfrm>
            <a:off x="0" y="354192"/>
            <a:ext cx="2978150" cy="7874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45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Elephant Pr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Heredity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59017F1D-1C10-844D-8B02-84DB02FC5131}"/>
              </a:ext>
            </a:extLst>
          </p:cNvPr>
          <p:cNvGrpSpPr>
            <a:grpSpLocks/>
          </p:cNvGrpSpPr>
          <p:nvPr/>
        </p:nvGrpSpPr>
        <p:grpSpPr bwMode="auto">
          <a:xfrm>
            <a:off x="3125191" y="127752"/>
            <a:ext cx="6637103" cy="1950430"/>
            <a:chOff x="933450" y="4648200"/>
            <a:chExt cx="7600950" cy="1522208"/>
          </a:xfrm>
        </p:grpSpPr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id="{D28B9AE7-087D-0143-978D-67D0D6A267B5}"/>
                </a:ext>
              </a:extLst>
            </p:cNvPr>
            <p:cNvSpPr txBox="1"/>
            <p:nvPr/>
          </p:nvSpPr>
          <p:spPr bwMode="auto">
            <a:xfrm>
              <a:off x="933450" y="4648200"/>
              <a:ext cx="7600950" cy="1522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prstClr val="black"/>
              </a:solidFill>
            </a:ln>
          </p:spPr>
          <p:txBody>
            <a:bodyPr/>
            <a:lstStyle/>
            <a:p>
              <a:pPr>
                <a:defRPr/>
              </a:pPr>
              <a:r>
                <a:rPr lang="en-A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D69B96F4-C210-DB4F-997A-C72F68CE487F}"/>
                </a:ext>
              </a:extLst>
            </p:cNvPr>
            <p:cNvSpPr txBox="1"/>
            <p:nvPr/>
          </p:nvSpPr>
          <p:spPr bwMode="auto">
            <a:xfrm>
              <a:off x="979388" y="4687543"/>
              <a:ext cx="2181917" cy="262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400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Lucida Console" panose="020B060904050402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Syllabus:</a:t>
              </a:r>
              <a:endPara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31">
            <a:extLst>
              <a:ext uri="{FF2B5EF4-FFF2-40B4-BE49-F238E27FC236}">
                <a16:creationId xmlns:a16="http://schemas.microsoft.com/office/drawing/2014/main" id="{57FFCEE2-6348-AD4C-B26F-BB95E8B2326B}"/>
              </a:ext>
            </a:extLst>
          </p:cNvPr>
          <p:cNvSpPr txBox="1"/>
          <p:nvPr/>
        </p:nvSpPr>
        <p:spPr bwMode="auto">
          <a:xfrm>
            <a:off x="3097547" y="879982"/>
            <a:ext cx="116570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Essential</a:t>
            </a:r>
          </a:p>
          <a:p>
            <a:pPr>
              <a:defRPr/>
            </a:pPr>
            <a:r>
              <a:rPr lang="en-AU" sz="1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594" y="2254910"/>
            <a:ext cx="601117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b="1" dirty="0"/>
          </a:p>
          <a:p>
            <a:r>
              <a:rPr lang="en-AU" sz="1200" b="1" dirty="0"/>
              <a:t>BIOLOGY WA UNITS 3&amp;4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Chapter 8 Mechanisms of Evolution and Speciation pg. 310 – 316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Questions</a:t>
            </a:r>
          </a:p>
          <a:p>
            <a:r>
              <a:rPr lang="en-AU" altLang="en-US" sz="1200" dirty="0"/>
              <a:t>Set 8.1 pg.250 Q 1-5 – Terminology &amp; the Theory of Evolution</a:t>
            </a:r>
          </a:p>
          <a:p>
            <a:r>
              <a:rPr lang="en-AU" altLang="en-US" sz="1200" dirty="0"/>
              <a:t>Set 8.2 pg.254 Q 1-4 - Biogeography</a:t>
            </a:r>
          </a:p>
          <a:p>
            <a:endParaRPr lang="en-AU" altLang="en-US" sz="1200" dirty="0"/>
          </a:p>
          <a:p>
            <a:endParaRPr lang="en-AU" sz="1200" b="1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484199" y="3180731"/>
            <a:ext cx="388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BIOZONE  Activity Number: </a:t>
            </a:r>
          </a:p>
          <a:p>
            <a:r>
              <a:rPr lang="en-AU" sz="1200" dirty="0"/>
              <a:t>223 – Descent and Common Ancestry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4</a:t>
            </a:fld>
            <a:endParaRPr lang="en-US"/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846791A-9935-6344-9079-716BEBCD8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606" y="136523"/>
            <a:ext cx="5161672" cy="16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200" dirty="0"/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07B17EDE-58B5-8842-AB7D-92637003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191742"/>
            <a:ext cx="56324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77"/>
              </a:defRPr>
            </a:lvl1pPr>
            <a:lvl2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77"/>
              <a:buChar char="–"/>
              <a:defRPr>
                <a:solidFill>
                  <a:srgbClr val="595959"/>
                </a:solidFill>
                <a:latin typeface="Gill Sans MT" panose="020B0502020104020203" pitchFamily="34" charset="77"/>
              </a:defRPr>
            </a:lvl2pPr>
            <a:lvl3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77"/>
              </a:defRPr>
            </a:lvl3pPr>
            <a:lvl4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77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4pPr>
            <a:lvl5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5pPr>
            <a:lvl6pPr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6pPr>
            <a:lvl7pPr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7pPr>
            <a:lvl8pPr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8pPr>
            <a:lvl9pPr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AU" altLang="en-US" sz="1200" dirty="0">
                <a:solidFill>
                  <a:schemeClr val="tx1"/>
                </a:solidFill>
              </a:rPr>
              <a:t>Life has existed on Earth for approximately 3.5 billion years and has changed and diversified over time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AU" altLang="en-US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AU" altLang="en-US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AU" altLang="en-US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AU" altLang="en-US" sz="1200" dirty="0">
                <a:solidFill>
                  <a:srgbClr val="000000"/>
                </a:solidFill>
              </a:rPr>
              <a:t>State how long life has existed on Earth and how it has changed and diversified over time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AU" altLang="en-US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AU" altLang="en-US" sz="1200" dirty="0">
                <a:solidFill>
                  <a:srgbClr val="000000"/>
                </a:solidFill>
              </a:rPr>
              <a:t>What is the ‘theory of evolution’?</a:t>
            </a:r>
          </a:p>
        </p:txBody>
      </p:sp>
    </p:spTree>
    <p:extLst>
      <p:ext uri="{BB962C8B-B14F-4D97-AF65-F5344CB8AC3E}">
        <p14:creationId xmlns:p14="http://schemas.microsoft.com/office/powerpoint/2010/main" val="254111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8BCBF-58D3-124F-B741-9D6D3BBE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EE317E-8614-A847-8AAF-EDE6DC9C368B}"/>
              </a:ext>
            </a:extLst>
          </p:cNvPr>
          <p:cNvSpPr txBox="1">
            <a:spLocks/>
          </p:cNvSpPr>
          <p:nvPr/>
        </p:nvSpPr>
        <p:spPr>
          <a:xfrm>
            <a:off x="169959" y="341783"/>
            <a:ext cx="776218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1: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  <a:r>
              <a:rPr lang="en-AU" sz="1200" b="1" kern="0" dirty="0">
                <a:latin typeface="Calibri" panose="020F0502020204030204" pitchFamily="34" charset="0"/>
                <a:cs typeface="Times New Roman" panose="02020603050405020304" pitchFamily="18" charset="0"/>
              </a:rPr>
              <a:t>Define the following terms, evolution, ancestor, common ancestor &amp; theory</a:t>
            </a:r>
            <a:endParaRPr lang="en-AU" sz="1200" b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EE1A8E3-00C8-E941-A5E4-FAD49C377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89892"/>
              </p:ext>
            </p:extLst>
          </p:nvPr>
        </p:nvGraphicFramePr>
        <p:xfrm>
          <a:off x="958620" y="1129107"/>
          <a:ext cx="8130296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72">
                  <a:extLst>
                    <a:ext uri="{9D8B030D-6E8A-4147-A177-3AD203B41FA5}">
                      <a16:colId xmlns:a16="http://schemas.microsoft.com/office/drawing/2014/main" val="2534960629"/>
                    </a:ext>
                  </a:extLst>
                </a:gridCol>
                <a:gridCol w="6582224">
                  <a:extLst>
                    <a:ext uri="{9D8B030D-6E8A-4147-A177-3AD203B41FA5}">
                      <a16:colId xmlns:a16="http://schemas.microsoft.com/office/drawing/2014/main" val="1650181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0221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is the process of cumulative, heritable change in a population over many generations.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38150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is a species from which other species have evolved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35316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refers to an ancestor that is shared by different species. This is supported by molecular evidence: there is a common genetic code in the form of DNA and RNA.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1198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alt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is an explanation that has not been proven as fact using Scientific Method but is supported by evidence.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261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74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35535E-92B0-5845-B2A7-FC2028149F55}"/>
              </a:ext>
            </a:extLst>
          </p:cNvPr>
          <p:cNvCxnSpPr/>
          <p:nvPr/>
        </p:nvCxnSpPr>
        <p:spPr>
          <a:xfrm>
            <a:off x="2838694" y="171450"/>
            <a:ext cx="0" cy="6568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6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60280" y="4169655"/>
            <a:ext cx="9448800" cy="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329836" y="4330337"/>
            <a:ext cx="21523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/>
            <a:endParaRPr lang="en-AU" sz="1200" b="1" dirty="0"/>
          </a:p>
          <a:p>
            <a:pPr algn="ctr"/>
            <a:r>
              <a:rPr lang="en-AU" sz="1200" b="1" dirty="0"/>
              <a:t>Why is the ‘theory of evolution’ a ‘theory’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01314" y="1013812"/>
            <a:ext cx="21523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2: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/>
            <a:endParaRPr lang="en-AU" sz="1200" b="1" dirty="0"/>
          </a:p>
          <a:p>
            <a:pPr algn="ctr"/>
            <a:r>
              <a:rPr lang="en-AU" sz="1200" b="1" kern="0" dirty="0">
                <a:latin typeface="Calibri" panose="020F0502020204030204" pitchFamily="34" charset="0"/>
                <a:cs typeface="Times New Roman" panose="02020603050405020304" pitchFamily="18" charset="0"/>
              </a:rPr>
              <a:t>What does Darwin’s Theory of Evolution state?</a:t>
            </a:r>
            <a:endParaRPr lang="en-AU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F915F8-571E-3C46-96E5-95FB9FE5694C}"/>
              </a:ext>
            </a:extLst>
          </p:cNvPr>
          <p:cNvSpPr txBox="1"/>
          <p:nvPr/>
        </p:nvSpPr>
        <p:spPr>
          <a:xfrm>
            <a:off x="3255602" y="393098"/>
            <a:ext cx="6353476" cy="361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Evolution is the __________________________in genetic makeup of a population in successive generations over time</a:t>
            </a:r>
          </a:p>
          <a:p>
            <a:pPr marL="171450" indent="-1714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 within a species including variation in their phenotype &amp; genotype. Some variations offer an advantage</a:t>
            </a:r>
          </a:p>
          <a:p>
            <a:pPr marL="171450" indent="-1714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a result of _________________________these favoured traits are selected for</a:t>
            </a:r>
          </a:p>
          <a:p>
            <a:pPr marL="171450" indent="-1714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Gradually over many generations there will be a _______________________________  in the population </a:t>
            </a:r>
            <a:r>
              <a:rPr lang="en-AU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an increase in the frequency of the favoured alleles/traits</a:t>
            </a:r>
          </a:p>
        </p:txBody>
      </p:sp>
    </p:spTree>
    <p:extLst>
      <p:ext uri="{BB962C8B-B14F-4D97-AF65-F5344CB8AC3E}">
        <p14:creationId xmlns:p14="http://schemas.microsoft.com/office/powerpoint/2010/main" val="320305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35535E-92B0-5845-B2A7-FC2028149F55}"/>
              </a:ext>
            </a:extLst>
          </p:cNvPr>
          <p:cNvCxnSpPr/>
          <p:nvPr/>
        </p:nvCxnSpPr>
        <p:spPr>
          <a:xfrm>
            <a:off x="2838694" y="171450"/>
            <a:ext cx="0" cy="6568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7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77921" y="628850"/>
            <a:ext cx="21523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4: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AU" sz="1200" b="1" dirty="0"/>
              <a:t> </a:t>
            </a:r>
          </a:p>
          <a:p>
            <a:pPr algn="ctr"/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has life existed on Earth?</a:t>
            </a:r>
            <a:endParaRPr lang="en-AU" sz="1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5997" y="1771835"/>
            <a:ext cx="9448800" cy="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337753" y="3112748"/>
            <a:ext cx="23418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5:</a:t>
            </a:r>
          </a:p>
          <a:p>
            <a:pPr algn="ctr"/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/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has life on Earth changed and diversified on Earth?</a:t>
            </a:r>
            <a:endParaRPr lang="en-AU" sz="1200" b="1" dirty="0"/>
          </a:p>
        </p:txBody>
      </p:sp>
      <p:pic>
        <p:nvPicPr>
          <p:cNvPr id="16" name="Diagram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07" y="2320308"/>
            <a:ext cx="5690930" cy="40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5602" y="2388093"/>
            <a:ext cx="3873167" cy="5681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7" name="Up Arrow 16"/>
          <p:cNvSpPr/>
          <p:nvPr/>
        </p:nvSpPr>
        <p:spPr>
          <a:xfrm>
            <a:off x="8798105" y="2320308"/>
            <a:ext cx="533400" cy="3920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7" descr="Earliest known life forms - Wikipedia">
            <a:extLst>
              <a:ext uri="{FF2B5EF4-FFF2-40B4-BE49-F238E27FC236}">
                <a16:creationId xmlns:a16="http://schemas.microsoft.com/office/drawing/2014/main" id="{EACA2BAD-7D9B-C343-8B6B-1EECDE74E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50" y="264812"/>
            <a:ext cx="1462016" cy="13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74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8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301650" y="159445"/>
            <a:ext cx="813572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6: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What is the geological time scale and what changes on earth have occurred during this time?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C1023A46-B08E-B44C-BC01-6690E10E2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115" y="1571655"/>
            <a:ext cx="3779556" cy="4993989"/>
          </a:xfr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C6375DF-8902-2B44-8385-842F52DC1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74"/>
          <a:stretch>
            <a:fillRect/>
          </a:stretch>
        </p:blipFill>
        <p:spPr bwMode="auto">
          <a:xfrm>
            <a:off x="5731456" y="2256113"/>
            <a:ext cx="3953745" cy="268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2CC9C-0DEE-D24A-8AEC-34891F2C3FBF}"/>
              </a:ext>
            </a:extLst>
          </p:cNvPr>
          <p:cNvSpPr txBox="1"/>
          <p:nvPr/>
        </p:nvSpPr>
        <p:spPr>
          <a:xfrm>
            <a:off x="3561323" y="814564"/>
            <a:ext cx="4797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What is the Geologic Time Scale?</a:t>
            </a:r>
          </a:p>
        </p:txBody>
      </p:sp>
    </p:spTree>
    <p:extLst>
      <p:ext uri="{BB962C8B-B14F-4D97-AF65-F5344CB8AC3E}">
        <p14:creationId xmlns:p14="http://schemas.microsoft.com/office/powerpoint/2010/main" val="38409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9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301650" y="159445"/>
            <a:ext cx="813572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6: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What is the geological time scale and what changes on earth have occurred during this time?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527F2-192C-2D41-9D47-B231E128778C}"/>
              </a:ext>
            </a:extLst>
          </p:cNvPr>
          <p:cNvSpPr txBox="1"/>
          <p:nvPr/>
        </p:nvSpPr>
        <p:spPr>
          <a:xfrm>
            <a:off x="3846979" y="3154540"/>
            <a:ext cx="4797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What changes have occurred?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7D1CE104-2D65-4C48-920E-8003F7C45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11011" r="5321" b="4407"/>
          <a:stretch>
            <a:fillRect/>
          </a:stretch>
        </p:blipFill>
        <p:spPr bwMode="auto">
          <a:xfrm>
            <a:off x="301650" y="936434"/>
            <a:ext cx="4073668" cy="195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FCAFD4D3-43EF-D547-8011-3036D8F1A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47" y="4474118"/>
            <a:ext cx="4797653" cy="18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FD7CEF07-17FA-D04F-9BA9-5FA0CBFFB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9" y="4345619"/>
            <a:ext cx="3110617" cy="20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510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63EC6E249DE43B3ABB3D14114859B" ma:contentTypeVersion="12" ma:contentTypeDescription="Create a new document." ma:contentTypeScope="" ma:versionID="67ac3a3476370aac60a797ef1025d484">
  <xsd:schema xmlns:xsd="http://www.w3.org/2001/XMLSchema" xmlns:xs="http://www.w3.org/2001/XMLSchema" xmlns:p="http://schemas.microsoft.com/office/2006/metadata/properties" xmlns:ns3="081ed5ae-0fcf-45ca-9e0f-fbac52cb9237" xmlns:ns4="8b1aca62-d085-4da7-a399-d54bef97b080" targetNamespace="http://schemas.microsoft.com/office/2006/metadata/properties" ma:root="true" ma:fieldsID="b08b3441d54ae53a7cc98696711686b6" ns3:_="" ns4:_="">
    <xsd:import namespace="081ed5ae-0fcf-45ca-9e0f-fbac52cb9237"/>
    <xsd:import namespace="8b1aca62-d085-4da7-a399-d54bef97b0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ed5ae-0fcf-45ca-9e0f-fbac52cb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aca62-d085-4da7-a399-d54bef97b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3981AD-6354-4DAC-AEC8-ACA8728D6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ed5ae-0fcf-45ca-9e0f-fbac52cb9237"/>
    <ds:schemaRef ds:uri="8b1aca62-d085-4da7-a399-d54bef97b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32581C-D4F1-46D1-9524-8A00F8855869}">
  <ds:schemaRefs>
    <ds:schemaRef ds:uri="http://schemas.microsoft.com/office/2006/metadata/properties"/>
    <ds:schemaRef ds:uri="8b1aca62-d085-4da7-a399-d54bef97b080"/>
    <ds:schemaRef ds:uri="081ed5ae-0fcf-45ca-9e0f-fbac52cb9237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E01CA0-3B8E-49EE-9D81-63F370932A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1093</Words>
  <Application>Microsoft Macintosh PowerPoint</Application>
  <PresentationFormat>A4 Paper (210x297 mm)</PresentationFormat>
  <Paragraphs>201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Elephant Pro</vt:lpstr>
      <vt:lpstr>Gill Sans MT</vt:lpstr>
      <vt:lpstr>Lucida Console</vt:lpstr>
      <vt:lpstr>Office Theme</vt:lpstr>
      <vt:lpstr>Evidence of the Theory of Evolution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  </vt:lpstr>
      <vt:lpstr>  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Heredity Notes</dc:title>
  <dc:creator>RAYNER Elizabeth [Rossmoyne Senior High School]</dc:creator>
  <cp:lastModifiedBy>RAYNER Elizabeth [Rossmoyne Senior High School]</cp:lastModifiedBy>
  <cp:revision>34</cp:revision>
  <cp:lastPrinted>2022-04-27T01:10:28Z</cp:lastPrinted>
  <dcterms:created xsi:type="dcterms:W3CDTF">2022-01-25T02:40:38Z</dcterms:created>
  <dcterms:modified xsi:type="dcterms:W3CDTF">2022-05-02T02:31:07Z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0x0101004FF63EC6E249DE43B3ABB3D14114859B</vt:lpwstr>
  </property>
</Properties>
</file>